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77" r:id="rId3"/>
    <p:sldId id="278" r:id="rId4"/>
    <p:sldId id="261" r:id="rId5"/>
    <p:sldId id="262" r:id="rId6"/>
    <p:sldId id="263" r:id="rId7"/>
    <p:sldId id="264" r:id="rId8"/>
    <p:sldId id="257" r:id="rId9"/>
    <p:sldId id="265" r:id="rId10"/>
    <p:sldId id="268" r:id="rId11"/>
    <p:sldId id="266" r:id="rId12"/>
    <p:sldId id="276" r:id="rId13"/>
    <p:sldId id="267" r:id="rId14"/>
    <p:sldId id="271" r:id="rId15"/>
    <p:sldId id="270" r:id="rId16"/>
    <p:sldId id="269" r:id="rId17"/>
    <p:sldId id="272" r:id="rId18"/>
    <p:sldId id="274" r:id="rId19"/>
    <p:sldId id="273" r:id="rId20"/>
    <p:sldId id="275" r:id="rId21"/>
    <p:sldId id="258" r:id="rId22"/>
    <p:sldId id="259" r:id="rId23"/>
    <p:sldId id="260" r:id="rId24"/>
    <p:sldId id="369" r:id="rId25"/>
    <p:sldId id="370" r:id="rId26"/>
    <p:sldId id="372" r:id="rId27"/>
    <p:sldId id="373" r:id="rId28"/>
    <p:sldId id="374" r:id="rId29"/>
    <p:sldId id="375" r:id="rId30"/>
    <p:sldId id="376" r:id="rId31"/>
    <p:sldId id="377" r:id="rId32"/>
    <p:sldId id="378" r:id="rId33"/>
    <p:sldId id="379" r:id="rId34"/>
    <p:sldId id="380" r:id="rId35"/>
    <p:sldId id="381" r:id="rId36"/>
    <p:sldId id="328" r:id="rId37"/>
    <p:sldId id="329" r:id="rId38"/>
    <p:sldId id="291" r:id="rId39"/>
    <p:sldId id="330" r:id="rId40"/>
    <p:sldId id="331" r:id="rId41"/>
    <p:sldId id="383" r:id="rId42"/>
    <p:sldId id="384" r:id="rId43"/>
    <p:sldId id="385"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0"/>
    <p:restoredTop sz="94762"/>
  </p:normalViewPr>
  <p:slideViewPr>
    <p:cSldViewPr snapToGrid="0" snapToObjects="1">
      <p:cViewPr varScale="1">
        <p:scale>
          <a:sx n="121" d="100"/>
          <a:sy n="121" d="100"/>
        </p:scale>
        <p:origin x="10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53D5A5-FB22-7941-8D02-94AC65ABF642}" type="datetimeFigureOut">
              <a:t>31.10.19</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979A7-5070-9F4D-A032-5C89409D20B3}" type="slidenum">
              <a:t>‹Nr.›</a:t>
            </a:fld>
            <a:endParaRPr lang="en-US"/>
          </a:p>
        </p:txBody>
      </p:sp>
    </p:spTree>
    <p:extLst>
      <p:ext uri="{BB962C8B-B14F-4D97-AF65-F5344CB8AC3E}">
        <p14:creationId xmlns:p14="http://schemas.microsoft.com/office/powerpoint/2010/main" val="2004853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Explain how to train an encoder decoder network in the sense how well chopping is done and how well cooking is done. </a:t>
            </a:r>
            <a:endParaRPr lang="de-DE" dirty="0"/>
          </a:p>
        </p:txBody>
      </p:sp>
      <p:sp>
        <p:nvSpPr>
          <p:cNvPr id="4" name="Foliennummernplatzhalter 3"/>
          <p:cNvSpPr>
            <a:spLocks noGrp="1"/>
          </p:cNvSpPr>
          <p:nvPr>
            <p:ph type="sldNum" sz="quarter" idx="5"/>
          </p:nvPr>
        </p:nvSpPr>
        <p:spPr/>
        <p:txBody>
          <a:bodyPr/>
          <a:lstStyle/>
          <a:p>
            <a:fld id="{9FB979A7-5070-9F4D-A032-5C89409D20B3}" type="slidenum">
              <a:rPr lang="de-DE" smtClean="0"/>
              <a:t>7</a:t>
            </a:fld>
            <a:endParaRPr lang="de-DE"/>
          </a:p>
        </p:txBody>
      </p:sp>
    </p:spTree>
    <p:extLst>
      <p:ext uri="{BB962C8B-B14F-4D97-AF65-F5344CB8AC3E}">
        <p14:creationId xmlns:p14="http://schemas.microsoft.com/office/powerpoint/2010/main" val="1060434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model is called transformer, proposed by Google. </a:t>
            </a:r>
            <a:endParaRPr/>
          </a:p>
        </p:txBody>
      </p:sp>
      <p:sp>
        <p:nvSpPr>
          <p:cNvPr id="196" name="Google Shape;19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extLst>
      <p:ext uri="{BB962C8B-B14F-4D97-AF65-F5344CB8AC3E}">
        <p14:creationId xmlns:p14="http://schemas.microsoft.com/office/powerpoint/2010/main" val="2756906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attention mechanism has been discussed before. But the purpose of the discussed attention mechanism is to highlight the useful information in the result of the encoder so that the decoder can most effectively do the translation task. However, in the multi-head attention, there seems to be only one input, either the embeddings of a sentence, or a matrix produced by the previous encoder or decoder layer. It can be confusing. In fact, multi-head attention is built upon a more fundamental variation of attention mechanism, self-attention, which will be discussed next.</a:t>
            </a:r>
            <a:endParaRPr/>
          </a:p>
        </p:txBody>
      </p:sp>
      <p:sp>
        <p:nvSpPr>
          <p:cNvPr id="533" name="Google Shape;53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a:p>
        </p:txBody>
      </p:sp>
    </p:spTree>
    <p:extLst>
      <p:ext uri="{BB962C8B-B14F-4D97-AF65-F5344CB8AC3E}">
        <p14:creationId xmlns:p14="http://schemas.microsoft.com/office/powerpoint/2010/main" val="4093781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e336a6dc7_0_14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543" name="Google Shape;543;g4e336a6dc7_0_1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8562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e336a6dc7_0_14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4e336a6dc7_0_14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Basically given a sentence, the self attention is helping the computer to understand it word by word. The way it understands a word is to look at all words and find the ones that are most contributive to understanding this word. </a:t>
            </a:r>
            <a:endParaRPr/>
          </a:p>
        </p:txBody>
      </p:sp>
      <p:sp>
        <p:nvSpPr>
          <p:cNvPr id="576" name="Google Shape;576;g4e336a6dc7_0_14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extLst>
      <p:ext uri="{BB962C8B-B14F-4D97-AF65-F5344CB8AC3E}">
        <p14:creationId xmlns:p14="http://schemas.microsoft.com/office/powerpoint/2010/main" val="160163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69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303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e336a6dc7_0_2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4e336a6dc7_0_2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g4e336a6dc7_0_23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964879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74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465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model is called transformer, proposed by Google. </a:t>
            </a:r>
            <a:endParaRPr/>
          </a:p>
        </p:txBody>
      </p:sp>
      <p:sp>
        <p:nvSpPr>
          <p:cNvPr id="196" name="Google Shape;19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42</a:t>
            </a:fld>
            <a:endParaRPr/>
          </a:p>
        </p:txBody>
      </p:sp>
    </p:spTree>
    <p:extLst>
      <p:ext uri="{BB962C8B-B14F-4D97-AF65-F5344CB8AC3E}">
        <p14:creationId xmlns:p14="http://schemas.microsoft.com/office/powerpoint/2010/main" val="367438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6563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d9ca9bfb6_3_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717" name="Google Shape;1717;g4d9ca9bfb6_3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399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d9ca9bfb6_3_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717" name="Google Shape;1717;g4d9ca9bfb6_3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105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d9ca9bfb6_3_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717" name="Google Shape;1717;g4d9ca9bfb6_3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59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d9ca9bfb6_3_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717" name="Google Shape;1717;g4d9ca9bfb6_3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1640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351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6965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021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3B8C50-34EB-0B41-B9C1-24FF12C8569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6F1AA508-02C4-D842-923A-07BD9683FA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BBDF1335-2339-7447-8CDE-8241EC030296}"/>
              </a:ext>
            </a:extLst>
          </p:cNvPr>
          <p:cNvSpPr>
            <a:spLocks noGrp="1"/>
          </p:cNvSpPr>
          <p:nvPr>
            <p:ph type="dt" sz="half" idx="10"/>
          </p:nvPr>
        </p:nvSpPr>
        <p:spPr/>
        <p:txBody>
          <a:bodyPr/>
          <a:lstStyle/>
          <a:p>
            <a:fld id="{45FC2967-6950-AA49-86C1-00BB5D222EA9}" type="datetimeFigureOut">
              <a:t>31.10.19</a:t>
            </a:fld>
            <a:endParaRPr lang="en-US"/>
          </a:p>
        </p:txBody>
      </p:sp>
      <p:sp>
        <p:nvSpPr>
          <p:cNvPr id="5" name="Fußzeilenplatzhalter 4">
            <a:extLst>
              <a:ext uri="{FF2B5EF4-FFF2-40B4-BE49-F238E27FC236}">
                <a16:creationId xmlns:a16="http://schemas.microsoft.com/office/drawing/2014/main" id="{BB402E37-6C8A-4E40-AED7-90D08B82B07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9340117-FD98-2D44-B068-6385B75D37AA}"/>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3106945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BC8AAB-1102-BB4A-B794-83ED73E8E1E6}"/>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0F162C0A-EFFE-3343-950C-AACF1EBD93D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6BE5FEE-4420-A741-AF97-8941E17BEA85}"/>
              </a:ext>
            </a:extLst>
          </p:cNvPr>
          <p:cNvSpPr>
            <a:spLocks noGrp="1"/>
          </p:cNvSpPr>
          <p:nvPr>
            <p:ph type="dt" sz="half" idx="10"/>
          </p:nvPr>
        </p:nvSpPr>
        <p:spPr/>
        <p:txBody>
          <a:bodyPr/>
          <a:lstStyle/>
          <a:p>
            <a:fld id="{45FC2967-6950-AA49-86C1-00BB5D222EA9}" type="datetimeFigureOut">
              <a:t>31.10.19</a:t>
            </a:fld>
            <a:endParaRPr lang="en-US"/>
          </a:p>
        </p:txBody>
      </p:sp>
      <p:sp>
        <p:nvSpPr>
          <p:cNvPr id="5" name="Fußzeilenplatzhalter 4">
            <a:extLst>
              <a:ext uri="{FF2B5EF4-FFF2-40B4-BE49-F238E27FC236}">
                <a16:creationId xmlns:a16="http://schemas.microsoft.com/office/drawing/2014/main" id="{76E03869-1335-D844-918A-4C3010462CA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B140C89C-CF78-E844-8B37-B7EB647EFDD0}"/>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352865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953430C-5832-0F48-AC12-FB7AFDB90C29}"/>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73F59364-6FF8-C34A-AAF6-EB2CC7041CA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0771DA3-7537-8541-83FB-7E64B197DF2A}"/>
              </a:ext>
            </a:extLst>
          </p:cNvPr>
          <p:cNvSpPr>
            <a:spLocks noGrp="1"/>
          </p:cNvSpPr>
          <p:nvPr>
            <p:ph type="dt" sz="half" idx="10"/>
          </p:nvPr>
        </p:nvSpPr>
        <p:spPr/>
        <p:txBody>
          <a:bodyPr/>
          <a:lstStyle/>
          <a:p>
            <a:fld id="{45FC2967-6950-AA49-86C1-00BB5D222EA9}" type="datetimeFigureOut">
              <a:t>31.10.19</a:t>
            </a:fld>
            <a:endParaRPr lang="en-US"/>
          </a:p>
        </p:txBody>
      </p:sp>
      <p:sp>
        <p:nvSpPr>
          <p:cNvPr id="5" name="Fußzeilenplatzhalter 4">
            <a:extLst>
              <a:ext uri="{FF2B5EF4-FFF2-40B4-BE49-F238E27FC236}">
                <a16:creationId xmlns:a16="http://schemas.microsoft.com/office/drawing/2014/main" id="{19D3D86A-5624-D444-A44A-E166B6ACC36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35A5E7D-C171-3D4B-8ADF-79AB05DC3A40}"/>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50560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609DC-9D10-5F44-98AC-4D15C6DE03DB}"/>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A91C12BE-025D-564F-B767-9ED517A0779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4075D12-D922-9C4E-8703-0B6F4B766374}"/>
              </a:ext>
            </a:extLst>
          </p:cNvPr>
          <p:cNvSpPr>
            <a:spLocks noGrp="1"/>
          </p:cNvSpPr>
          <p:nvPr>
            <p:ph type="dt" sz="half" idx="10"/>
          </p:nvPr>
        </p:nvSpPr>
        <p:spPr/>
        <p:txBody>
          <a:bodyPr/>
          <a:lstStyle/>
          <a:p>
            <a:fld id="{45FC2967-6950-AA49-86C1-00BB5D222EA9}" type="datetimeFigureOut">
              <a:t>31.10.19</a:t>
            </a:fld>
            <a:endParaRPr lang="en-US"/>
          </a:p>
        </p:txBody>
      </p:sp>
      <p:sp>
        <p:nvSpPr>
          <p:cNvPr id="5" name="Fußzeilenplatzhalter 4">
            <a:extLst>
              <a:ext uri="{FF2B5EF4-FFF2-40B4-BE49-F238E27FC236}">
                <a16:creationId xmlns:a16="http://schemas.microsoft.com/office/drawing/2014/main" id="{DCB962C4-CBFE-DD4D-BED8-1FC89A6680A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5FC8C2C3-E09F-DD4B-9038-2755319BE9EC}"/>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694947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167A06-917E-5F49-9A40-74355E0829A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D4178B76-2A00-1F4D-A0CC-043EACAB1A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C7E7BB2-9719-0947-8E7A-FA9F79E7720C}"/>
              </a:ext>
            </a:extLst>
          </p:cNvPr>
          <p:cNvSpPr>
            <a:spLocks noGrp="1"/>
          </p:cNvSpPr>
          <p:nvPr>
            <p:ph type="dt" sz="half" idx="10"/>
          </p:nvPr>
        </p:nvSpPr>
        <p:spPr/>
        <p:txBody>
          <a:bodyPr/>
          <a:lstStyle/>
          <a:p>
            <a:fld id="{45FC2967-6950-AA49-86C1-00BB5D222EA9}" type="datetimeFigureOut">
              <a:t>31.10.19</a:t>
            </a:fld>
            <a:endParaRPr lang="en-US"/>
          </a:p>
        </p:txBody>
      </p:sp>
      <p:sp>
        <p:nvSpPr>
          <p:cNvPr id="5" name="Fußzeilenplatzhalter 4">
            <a:extLst>
              <a:ext uri="{FF2B5EF4-FFF2-40B4-BE49-F238E27FC236}">
                <a16:creationId xmlns:a16="http://schemas.microsoft.com/office/drawing/2014/main" id="{343791D5-C6BA-6A46-989C-C5FA782872B0}"/>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158B73AE-BC0B-D54C-A7A2-CF531B63EDF3}"/>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3413027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EA1DC3-B8E2-0C4D-B9B6-C3A493EC4B15}"/>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76831894-CC35-7245-B18E-26508C52DE1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EAF66EE6-E690-4841-92F4-43C2B06DBBA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00DF70F-3D84-124B-9C9D-E439B74831BF}"/>
              </a:ext>
            </a:extLst>
          </p:cNvPr>
          <p:cNvSpPr>
            <a:spLocks noGrp="1"/>
          </p:cNvSpPr>
          <p:nvPr>
            <p:ph type="dt" sz="half" idx="10"/>
          </p:nvPr>
        </p:nvSpPr>
        <p:spPr/>
        <p:txBody>
          <a:bodyPr/>
          <a:lstStyle/>
          <a:p>
            <a:fld id="{45FC2967-6950-AA49-86C1-00BB5D222EA9}" type="datetimeFigureOut">
              <a:t>31.10.19</a:t>
            </a:fld>
            <a:endParaRPr lang="en-US"/>
          </a:p>
        </p:txBody>
      </p:sp>
      <p:sp>
        <p:nvSpPr>
          <p:cNvPr id="6" name="Fußzeilenplatzhalter 5">
            <a:extLst>
              <a:ext uri="{FF2B5EF4-FFF2-40B4-BE49-F238E27FC236}">
                <a16:creationId xmlns:a16="http://schemas.microsoft.com/office/drawing/2014/main" id="{1F436728-2BF7-BE48-9672-6A12A6867B2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A01E21B-59F2-8643-BC8F-08011FB89EA7}"/>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682344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A0CE09-2810-4046-B16D-21495E74FC65}"/>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14D0310D-6C0F-D948-A715-D7A8108FC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F3D8F4ED-B31F-C649-9858-33B86ADB8FA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5C296477-6D27-E14E-A12B-6416C0D074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A032BB9-40E2-3347-BB90-6EE485B4124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E0EC6C96-1F2A-4045-913C-923616B7E2DF}"/>
              </a:ext>
            </a:extLst>
          </p:cNvPr>
          <p:cNvSpPr>
            <a:spLocks noGrp="1"/>
          </p:cNvSpPr>
          <p:nvPr>
            <p:ph type="dt" sz="half" idx="10"/>
          </p:nvPr>
        </p:nvSpPr>
        <p:spPr/>
        <p:txBody>
          <a:bodyPr/>
          <a:lstStyle/>
          <a:p>
            <a:fld id="{45FC2967-6950-AA49-86C1-00BB5D222EA9}" type="datetimeFigureOut">
              <a:t>31.10.19</a:t>
            </a:fld>
            <a:endParaRPr lang="en-US"/>
          </a:p>
        </p:txBody>
      </p:sp>
      <p:sp>
        <p:nvSpPr>
          <p:cNvPr id="8" name="Fußzeilenplatzhalter 7">
            <a:extLst>
              <a:ext uri="{FF2B5EF4-FFF2-40B4-BE49-F238E27FC236}">
                <a16:creationId xmlns:a16="http://schemas.microsoft.com/office/drawing/2014/main" id="{3FC03D20-846C-7445-BEB2-082755F84C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56E902C0-D4B1-EB45-A045-C8968A90659E}"/>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649966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15AE9-1853-5547-B975-C136B7C33AE2}"/>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DA074BA-3EDD-EF4F-A294-0880D325568F}"/>
              </a:ext>
            </a:extLst>
          </p:cNvPr>
          <p:cNvSpPr>
            <a:spLocks noGrp="1"/>
          </p:cNvSpPr>
          <p:nvPr>
            <p:ph type="dt" sz="half" idx="10"/>
          </p:nvPr>
        </p:nvSpPr>
        <p:spPr/>
        <p:txBody>
          <a:bodyPr/>
          <a:lstStyle/>
          <a:p>
            <a:fld id="{45FC2967-6950-AA49-86C1-00BB5D222EA9}" type="datetimeFigureOut">
              <a:t>31.10.19</a:t>
            </a:fld>
            <a:endParaRPr lang="en-US"/>
          </a:p>
        </p:txBody>
      </p:sp>
      <p:sp>
        <p:nvSpPr>
          <p:cNvPr id="4" name="Fußzeilenplatzhalter 3">
            <a:extLst>
              <a:ext uri="{FF2B5EF4-FFF2-40B4-BE49-F238E27FC236}">
                <a16:creationId xmlns:a16="http://schemas.microsoft.com/office/drawing/2014/main" id="{8E41E6B1-5856-B148-9FCA-FBB58F584465}"/>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F8561D46-16C2-D246-8C3A-9D1354A51B3C}"/>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975045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4EFFA27-1E7E-2144-850A-FD09E59AFB59}"/>
              </a:ext>
            </a:extLst>
          </p:cNvPr>
          <p:cNvSpPr>
            <a:spLocks noGrp="1"/>
          </p:cNvSpPr>
          <p:nvPr>
            <p:ph type="dt" sz="half" idx="10"/>
          </p:nvPr>
        </p:nvSpPr>
        <p:spPr/>
        <p:txBody>
          <a:bodyPr/>
          <a:lstStyle/>
          <a:p>
            <a:fld id="{45FC2967-6950-AA49-86C1-00BB5D222EA9}" type="datetimeFigureOut">
              <a:t>31.10.19</a:t>
            </a:fld>
            <a:endParaRPr lang="en-US"/>
          </a:p>
        </p:txBody>
      </p:sp>
      <p:sp>
        <p:nvSpPr>
          <p:cNvPr id="3" name="Fußzeilenplatzhalter 2">
            <a:extLst>
              <a:ext uri="{FF2B5EF4-FFF2-40B4-BE49-F238E27FC236}">
                <a16:creationId xmlns:a16="http://schemas.microsoft.com/office/drawing/2014/main" id="{E4AC508A-802C-A149-955E-5E53F787AC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9E2E5A01-F405-B44D-AFB6-C4AED8D64F7A}"/>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35458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9AC19C-67B3-3A42-A3DC-D2C2392C9E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69E83F1F-CC8B-6148-A8E2-170237B34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233ABD8-E13D-7942-81DA-FB6172B93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F2C1147-1FEF-CC4E-AD47-94F3AD944109}"/>
              </a:ext>
            </a:extLst>
          </p:cNvPr>
          <p:cNvSpPr>
            <a:spLocks noGrp="1"/>
          </p:cNvSpPr>
          <p:nvPr>
            <p:ph type="dt" sz="half" idx="10"/>
          </p:nvPr>
        </p:nvSpPr>
        <p:spPr/>
        <p:txBody>
          <a:bodyPr/>
          <a:lstStyle/>
          <a:p>
            <a:fld id="{45FC2967-6950-AA49-86C1-00BB5D222EA9}" type="datetimeFigureOut">
              <a:t>31.10.19</a:t>
            </a:fld>
            <a:endParaRPr lang="en-US"/>
          </a:p>
        </p:txBody>
      </p:sp>
      <p:sp>
        <p:nvSpPr>
          <p:cNvPr id="6" name="Fußzeilenplatzhalter 5">
            <a:extLst>
              <a:ext uri="{FF2B5EF4-FFF2-40B4-BE49-F238E27FC236}">
                <a16:creationId xmlns:a16="http://schemas.microsoft.com/office/drawing/2014/main" id="{7F15DCDA-FDD1-D344-8F9A-098FB87EBB3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B660BB2-48CB-B74A-A26F-417B10E378F6}"/>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3344436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88F027-A7B7-4946-BBF5-243F9BCAFE9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48AEBF18-7287-BE4E-AF4E-CF2234C1F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D6D87CCA-744C-9E45-BFCE-F50CBD7CC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C729D0B-82D6-0E42-828D-3CF1B5060E09}"/>
              </a:ext>
            </a:extLst>
          </p:cNvPr>
          <p:cNvSpPr>
            <a:spLocks noGrp="1"/>
          </p:cNvSpPr>
          <p:nvPr>
            <p:ph type="dt" sz="half" idx="10"/>
          </p:nvPr>
        </p:nvSpPr>
        <p:spPr/>
        <p:txBody>
          <a:bodyPr/>
          <a:lstStyle/>
          <a:p>
            <a:fld id="{45FC2967-6950-AA49-86C1-00BB5D222EA9}" type="datetimeFigureOut">
              <a:t>31.10.19</a:t>
            </a:fld>
            <a:endParaRPr lang="en-US"/>
          </a:p>
        </p:txBody>
      </p:sp>
      <p:sp>
        <p:nvSpPr>
          <p:cNvPr id="6" name="Fußzeilenplatzhalter 5">
            <a:extLst>
              <a:ext uri="{FF2B5EF4-FFF2-40B4-BE49-F238E27FC236}">
                <a16:creationId xmlns:a16="http://schemas.microsoft.com/office/drawing/2014/main" id="{26FB7A30-9358-4645-B03A-C3C36B2B3CF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2F2690B5-C66C-E44C-8C9F-DD506999814D}"/>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838018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A7B7F6E-7EB6-4F4E-967C-C2672ED81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30E7CC74-AAC6-504E-B3C7-001C40E1A5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0A01A9C-CD91-4D4B-A853-C1111BFBB1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C2967-6950-AA49-86C1-00BB5D222EA9}" type="datetimeFigureOut">
              <a:t>31.10.19</a:t>
            </a:fld>
            <a:endParaRPr lang="en-US"/>
          </a:p>
        </p:txBody>
      </p:sp>
      <p:sp>
        <p:nvSpPr>
          <p:cNvPr id="5" name="Fußzeilenplatzhalter 4">
            <a:extLst>
              <a:ext uri="{FF2B5EF4-FFF2-40B4-BE49-F238E27FC236}">
                <a16:creationId xmlns:a16="http://schemas.microsoft.com/office/drawing/2014/main" id="{915B1E9B-C200-384C-95F5-8A865D88A5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F6314A64-4010-A14D-AB8C-DFADEB286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487455-FE8F-4848-871D-6F12E7ADBF7F}" type="slidenum">
              <a:t>‹Nr.›</a:t>
            </a:fld>
            <a:endParaRPr lang="en-US"/>
          </a:p>
        </p:txBody>
      </p:sp>
    </p:spTree>
    <p:extLst>
      <p:ext uri="{BB962C8B-B14F-4D97-AF65-F5344CB8AC3E}">
        <p14:creationId xmlns:p14="http://schemas.microsoft.com/office/powerpoint/2010/main" val="2738316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9.tiff"/><Relationship Id="rId7" Type="http://schemas.openxmlformats.org/officeDocument/2006/relationships/image" Target="../media/image19.jpe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2.tiff"/><Relationship Id="rId9" Type="http://schemas.openxmlformats.org/officeDocument/2006/relationships/image" Target="../media/image10.tiff"/></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8.jpeg"/><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9.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2.tiff"/><Relationship Id="rId7" Type="http://schemas.openxmlformats.org/officeDocument/2006/relationships/image" Target="../media/image17.jpeg"/><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20.jpeg"/><Relationship Id="rId4" Type="http://schemas.openxmlformats.org/officeDocument/2006/relationships/image" Target="../media/image10.tiff"/><Relationship Id="rId9" Type="http://schemas.openxmlformats.org/officeDocument/2006/relationships/image" Target="../media/image11.tiff"/></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2.tiff"/><Relationship Id="rId7" Type="http://schemas.openxmlformats.org/officeDocument/2006/relationships/image" Target="../media/image17.jpeg"/><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20.jpeg"/><Relationship Id="rId4" Type="http://schemas.openxmlformats.org/officeDocument/2006/relationships/image" Target="../media/image10.tiff"/><Relationship Id="rId9" Type="http://schemas.openxmlformats.org/officeDocument/2006/relationships/image" Target="../media/image11.tiff"/></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2.tiff"/><Relationship Id="rId7" Type="http://schemas.openxmlformats.org/officeDocument/2006/relationships/image" Target="../media/image17.jpeg"/><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20.jpeg"/><Relationship Id="rId4" Type="http://schemas.openxmlformats.org/officeDocument/2006/relationships/image" Target="../media/image10.tiff"/><Relationship Id="rId9"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slide" Target="slide6.xm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2.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24.png"/><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25.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25.png"/><Relationship Id="rId12"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2.xml"/><Relationship Id="rId10"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12"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11" Type="http://schemas.openxmlformats.org/officeDocument/2006/relationships/image" Target="../media/image24.png"/><Relationship Id="rId10" Type="http://schemas.openxmlformats.org/officeDocument/2006/relationships/image" Target="NULL"/></Relationships>
</file>

<file path=ppt/slides/_rels/slide27.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27.png"/><Relationship Id="rId12"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 Id="rId10" Type="http://schemas.openxmlformats.org/officeDocument/2006/relationships/image" Target="NULL"/></Relationships>
</file>

<file path=ppt/slides/_rels/slide28.xml.rels><?xml version="1.0" encoding="UTF-8" standalone="yes"?>
<Relationships xmlns="http://schemas.openxmlformats.org/package/2006/relationships"><Relationship Id="rId13" Type="http://schemas.openxmlformats.org/officeDocument/2006/relationships/image" Target="../media/image24.png"/><Relationship Id="rId12"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11" Type="http://schemas.openxmlformats.org/officeDocument/2006/relationships/image" Target="NULL"/><Relationship Id="rId10" Type="http://schemas.openxmlformats.org/officeDocument/2006/relationships/image" Target="NULL"/></Relationships>
</file>

<file path=ppt/slides/_rels/slide29.xml.rels><?xml version="1.0" encoding="UTF-8" standalone="yes"?>
<Relationships xmlns="http://schemas.openxmlformats.org/package/2006/relationships"><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11" Type="http://schemas.openxmlformats.org/officeDocument/2006/relationships/image" Target="NULL"/><Relationship Id="rId10"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9.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4" Type="http://schemas.openxmlformats.org/officeDocument/2006/relationships/image" Target="../media/image26.png"/><Relationship Id="rId9" Type="http://schemas.openxmlformats.org/officeDocument/2006/relationships/image" Target="NUL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4.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24.png"/><Relationship Id="rId9" Type="http://schemas.openxmlformats.org/officeDocument/2006/relationships/image" Target="NULL"/><Relationship Id="rId14" Type="http://schemas.openxmlformats.org/officeDocument/2006/relationships/image" Target="NULL"/></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5.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24.png"/><Relationship Id="rId9" Type="http://schemas.openxmlformats.org/officeDocument/2006/relationships/image" Target="NULL"/><Relationship Id="rId14" Type="http://schemas.openxmlformats.org/officeDocument/2006/relationships/image" Target="NUL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7.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24.png"/><Relationship Id="rId9" Type="http://schemas.openxmlformats.org/officeDocument/2006/relationships/image" Target="NULL"/><Relationship Id="rId14" Type="http://schemas.openxmlformats.org/officeDocument/2006/relationships/image" Target="NUL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8.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24.png"/><Relationship Id="rId9" Type="http://schemas.openxmlformats.org/officeDocument/2006/relationships/image" Target="NULL"/><Relationship Id="rId1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1.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0D6795C9-9A27-BE40-8849-9CD42675EEBD}"/>
              </a:ext>
            </a:extLst>
          </p:cNvPr>
          <p:cNvSpPr>
            <a:spLocks noGrp="1"/>
          </p:cNvSpPr>
          <p:nvPr>
            <p:ph type="ctrTitle"/>
          </p:nvPr>
        </p:nvSpPr>
        <p:spPr>
          <a:xfrm>
            <a:off x="3045368" y="2043663"/>
            <a:ext cx="6105194" cy="2031055"/>
          </a:xfrm>
        </p:spPr>
        <p:txBody>
          <a:bodyPr>
            <a:normAutofit/>
          </a:bodyPr>
          <a:lstStyle/>
          <a:p>
            <a:r>
              <a:rPr lang="en-US" sz="4700">
                <a:solidFill>
                  <a:srgbClr val="FFFFFF"/>
                </a:solidFill>
              </a:rPr>
              <a:t>Sequence-to-Sequence and Long Short-Term Memory</a:t>
            </a:r>
          </a:p>
        </p:txBody>
      </p:sp>
      <p:sp>
        <p:nvSpPr>
          <p:cNvPr id="3" name="Untertitel 2">
            <a:extLst>
              <a:ext uri="{FF2B5EF4-FFF2-40B4-BE49-F238E27FC236}">
                <a16:creationId xmlns:a16="http://schemas.microsoft.com/office/drawing/2014/main" id="{E6B1458F-50C1-5741-B798-B67BD20811AA}"/>
              </a:ext>
            </a:extLst>
          </p:cNvPr>
          <p:cNvSpPr>
            <a:spLocks noGrp="1"/>
          </p:cNvSpPr>
          <p:nvPr>
            <p:ph type="subTitle" idx="1"/>
          </p:nvPr>
        </p:nvSpPr>
        <p:spPr>
          <a:xfrm>
            <a:off x="3045368" y="4074718"/>
            <a:ext cx="6105194" cy="682079"/>
          </a:xfrm>
        </p:spPr>
        <p:txBody>
          <a:bodyPr>
            <a:normAutofit/>
          </a:bodyPr>
          <a:lstStyle/>
          <a:p>
            <a:r>
              <a:rPr lang="en-US">
                <a:solidFill>
                  <a:srgbClr val="FFFFFF"/>
                </a:solidFill>
              </a:rPr>
              <a:t>Timo Wang</a:t>
            </a:r>
          </a:p>
        </p:txBody>
      </p:sp>
    </p:spTree>
    <p:extLst>
      <p:ext uri="{BB962C8B-B14F-4D97-AF65-F5344CB8AC3E}">
        <p14:creationId xmlns:p14="http://schemas.microsoft.com/office/powerpoint/2010/main" val="111734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07569-36E8-6B4E-9DC0-7C29FA420BF5}"/>
              </a:ext>
            </a:extLst>
          </p:cNvPr>
          <p:cNvSpPr>
            <a:spLocks noGrp="1"/>
          </p:cNvSpPr>
          <p:nvPr>
            <p:ph type="title"/>
          </p:nvPr>
        </p:nvSpPr>
        <p:spPr/>
        <p:txBody>
          <a:bodyPr/>
          <a:lstStyle/>
          <a:p>
            <a:r>
              <a:rPr lang="en-US" dirty="0"/>
              <a:t>Limitations</a:t>
            </a:r>
            <a:endParaRPr lang="de-DE" dirty="0"/>
          </a:p>
        </p:txBody>
      </p:sp>
      <p:pic>
        <p:nvPicPr>
          <p:cNvPr id="6" name="Grafik 5">
            <a:extLst>
              <a:ext uri="{FF2B5EF4-FFF2-40B4-BE49-F238E27FC236}">
                <a16:creationId xmlns:a16="http://schemas.microsoft.com/office/drawing/2014/main" id="{B744A0DE-B657-7441-AB4D-EA2E09987496}"/>
              </a:ext>
            </a:extLst>
          </p:cNvPr>
          <p:cNvPicPr>
            <a:picLocks noChangeAspect="1"/>
          </p:cNvPicPr>
          <p:nvPr/>
        </p:nvPicPr>
        <p:blipFill>
          <a:blip r:embed="rId2"/>
          <a:stretch>
            <a:fillRect/>
          </a:stretch>
        </p:blipFill>
        <p:spPr>
          <a:xfrm>
            <a:off x="2558069" y="1690688"/>
            <a:ext cx="7075862" cy="4714292"/>
          </a:xfrm>
          <a:prstGeom prst="rect">
            <a:avLst/>
          </a:prstGeom>
        </p:spPr>
      </p:pic>
    </p:spTree>
    <p:extLst>
      <p:ext uri="{BB962C8B-B14F-4D97-AF65-F5344CB8AC3E}">
        <p14:creationId xmlns:p14="http://schemas.microsoft.com/office/powerpoint/2010/main" val="187554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Limitations</a:t>
            </a:r>
            <a:endParaRPr lang="de-DE" dirty="0"/>
          </a:p>
        </p:txBody>
      </p:sp>
      <p:pic>
        <p:nvPicPr>
          <p:cNvPr id="5" name="Grafik 4">
            <a:extLst>
              <a:ext uri="{FF2B5EF4-FFF2-40B4-BE49-F238E27FC236}">
                <a16:creationId xmlns:a16="http://schemas.microsoft.com/office/drawing/2014/main" id="{9BB68E6A-10CF-3442-9F2B-CBBA482CE41B}"/>
              </a:ext>
            </a:extLst>
          </p:cNvPr>
          <p:cNvPicPr>
            <a:picLocks noChangeAspect="1"/>
          </p:cNvPicPr>
          <p:nvPr/>
        </p:nvPicPr>
        <p:blipFill>
          <a:blip r:embed="rId2"/>
          <a:stretch>
            <a:fillRect/>
          </a:stretch>
        </p:blipFill>
        <p:spPr>
          <a:xfrm>
            <a:off x="8997761" y="1969446"/>
            <a:ext cx="2398639" cy="1599093"/>
          </a:xfrm>
          <a:prstGeom prst="rect">
            <a:avLst/>
          </a:prstGeom>
        </p:spPr>
      </p:pic>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3"/>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4"/>
          <a:stretch>
            <a:fillRect/>
          </a:stretch>
        </p:blipFill>
        <p:spPr>
          <a:xfrm>
            <a:off x="7288342" y="4381834"/>
            <a:ext cx="3038971" cy="2111041"/>
          </a:xfrm>
          <a:prstGeom prst="rect">
            <a:avLst/>
          </a:prstGeom>
        </p:spPr>
      </p:pic>
      <p:pic>
        <p:nvPicPr>
          <p:cNvPr id="4" name="Grafik 3">
            <a:extLst>
              <a:ext uri="{FF2B5EF4-FFF2-40B4-BE49-F238E27FC236}">
                <a16:creationId xmlns:a16="http://schemas.microsoft.com/office/drawing/2014/main" id="{50DE2504-9CB7-8C4E-B984-CE65BCD2310E}"/>
              </a:ext>
            </a:extLst>
          </p:cNvPr>
          <p:cNvPicPr>
            <a:picLocks noChangeAspect="1"/>
          </p:cNvPicPr>
          <p:nvPr/>
        </p:nvPicPr>
        <p:blipFill>
          <a:blip r:embed="rId5"/>
          <a:stretch>
            <a:fillRect/>
          </a:stretch>
        </p:blipFill>
        <p:spPr>
          <a:xfrm>
            <a:off x="3481413" y="1969446"/>
            <a:ext cx="2849038" cy="1595461"/>
          </a:xfrm>
          <a:prstGeom prst="rect">
            <a:avLst/>
          </a:prstGeom>
        </p:spPr>
      </p:pic>
      <p:pic>
        <p:nvPicPr>
          <p:cNvPr id="8" name="Grafik 7">
            <a:extLst>
              <a:ext uri="{FF2B5EF4-FFF2-40B4-BE49-F238E27FC236}">
                <a16:creationId xmlns:a16="http://schemas.microsoft.com/office/drawing/2014/main" id="{85F43CF6-FD3D-2F4B-8D4E-4C89A42C0E78}"/>
              </a:ext>
            </a:extLst>
          </p:cNvPr>
          <p:cNvPicPr>
            <a:picLocks noChangeAspect="1"/>
          </p:cNvPicPr>
          <p:nvPr/>
        </p:nvPicPr>
        <p:blipFill>
          <a:blip r:embed="rId6"/>
          <a:stretch>
            <a:fillRect/>
          </a:stretch>
        </p:blipFill>
        <p:spPr>
          <a:xfrm>
            <a:off x="6422420" y="1969446"/>
            <a:ext cx="2385407" cy="1598977"/>
          </a:xfrm>
          <a:prstGeom prst="rect">
            <a:avLst/>
          </a:prstGeom>
        </p:spPr>
      </p:pic>
      <p:pic>
        <p:nvPicPr>
          <p:cNvPr id="16" name="Grafik 15">
            <a:extLst>
              <a:ext uri="{FF2B5EF4-FFF2-40B4-BE49-F238E27FC236}">
                <a16:creationId xmlns:a16="http://schemas.microsoft.com/office/drawing/2014/main" id="{D5C84A0C-AE0E-AD49-9454-371A26FBD01D}"/>
              </a:ext>
            </a:extLst>
          </p:cNvPr>
          <p:cNvPicPr>
            <a:picLocks noChangeAspect="1"/>
          </p:cNvPicPr>
          <p:nvPr/>
        </p:nvPicPr>
        <p:blipFill>
          <a:blip r:embed="rId7"/>
          <a:stretch>
            <a:fillRect/>
          </a:stretch>
        </p:blipFill>
        <p:spPr>
          <a:xfrm>
            <a:off x="4976697" y="4652414"/>
            <a:ext cx="2288815" cy="1605587"/>
          </a:xfrm>
          <a:prstGeom prst="rect">
            <a:avLst/>
          </a:prstGeom>
        </p:spPr>
      </p:pic>
      <p:pic>
        <p:nvPicPr>
          <p:cNvPr id="19" name="Grafik 18">
            <a:extLst>
              <a:ext uri="{FF2B5EF4-FFF2-40B4-BE49-F238E27FC236}">
                <a16:creationId xmlns:a16="http://schemas.microsoft.com/office/drawing/2014/main" id="{EE7E9152-349C-4949-84A7-668438FF5AB4}"/>
              </a:ext>
            </a:extLst>
          </p:cNvPr>
          <p:cNvPicPr>
            <a:picLocks noChangeAspect="1"/>
          </p:cNvPicPr>
          <p:nvPr/>
        </p:nvPicPr>
        <p:blipFill>
          <a:blip r:embed="rId8"/>
          <a:stretch>
            <a:fillRect/>
          </a:stretch>
        </p:blipFill>
        <p:spPr>
          <a:xfrm>
            <a:off x="3402818" y="4863140"/>
            <a:ext cx="1574777" cy="1184134"/>
          </a:xfrm>
          <a:prstGeom prst="rect">
            <a:avLst/>
          </a:prstGeom>
        </p:spPr>
      </p:pic>
      <p:pic>
        <p:nvPicPr>
          <p:cNvPr id="21" name="Grafik 20">
            <a:extLst>
              <a:ext uri="{FF2B5EF4-FFF2-40B4-BE49-F238E27FC236}">
                <a16:creationId xmlns:a16="http://schemas.microsoft.com/office/drawing/2014/main" id="{7F687C32-266C-C444-8E7C-CC6D1C87BC38}"/>
              </a:ext>
            </a:extLst>
          </p:cNvPr>
          <p:cNvPicPr>
            <a:picLocks noChangeAspect="1"/>
          </p:cNvPicPr>
          <p:nvPr/>
        </p:nvPicPr>
        <p:blipFill>
          <a:blip r:embed="rId9"/>
          <a:stretch>
            <a:fillRect/>
          </a:stretch>
        </p:blipFill>
        <p:spPr>
          <a:xfrm>
            <a:off x="2267130" y="5002216"/>
            <a:ext cx="1135688" cy="870276"/>
          </a:xfrm>
          <a:prstGeom prst="rect">
            <a:avLst/>
          </a:prstGeom>
        </p:spPr>
      </p:pic>
    </p:spTree>
    <p:extLst>
      <p:ext uri="{BB962C8B-B14F-4D97-AF65-F5344CB8AC3E}">
        <p14:creationId xmlns:p14="http://schemas.microsoft.com/office/powerpoint/2010/main" val="16655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587AAC-D102-5F4E-92D2-0A16580D89B4}"/>
              </a:ext>
            </a:extLst>
          </p:cNvPr>
          <p:cNvSpPr>
            <a:spLocks noGrp="1"/>
          </p:cNvSpPr>
          <p:nvPr>
            <p:ph type="title"/>
          </p:nvPr>
        </p:nvSpPr>
        <p:spPr/>
        <p:txBody>
          <a:bodyPr/>
          <a:lstStyle/>
          <a:p>
            <a:r>
              <a:rPr lang="en-US" dirty="0"/>
              <a:t>Limitations</a:t>
            </a:r>
            <a:endParaRPr lang="de-DE" dirty="0"/>
          </a:p>
        </p:txBody>
      </p:sp>
      <p:pic>
        <p:nvPicPr>
          <p:cNvPr id="9" name="Grafik 8">
            <a:extLst>
              <a:ext uri="{FF2B5EF4-FFF2-40B4-BE49-F238E27FC236}">
                <a16:creationId xmlns:a16="http://schemas.microsoft.com/office/drawing/2014/main" id="{2EC62BBF-659D-AF4C-BD95-142FEEC77864}"/>
              </a:ext>
            </a:extLst>
          </p:cNvPr>
          <p:cNvPicPr>
            <a:picLocks noChangeAspect="1"/>
          </p:cNvPicPr>
          <p:nvPr/>
        </p:nvPicPr>
        <p:blipFill>
          <a:blip r:embed="rId2"/>
          <a:stretch>
            <a:fillRect/>
          </a:stretch>
        </p:blipFill>
        <p:spPr>
          <a:xfrm>
            <a:off x="2617943" y="1690688"/>
            <a:ext cx="6956114" cy="4638900"/>
          </a:xfrm>
          <a:prstGeom prst="rect">
            <a:avLst/>
          </a:prstGeom>
        </p:spPr>
      </p:pic>
    </p:spTree>
    <p:extLst>
      <p:ext uri="{BB962C8B-B14F-4D97-AF65-F5344CB8AC3E}">
        <p14:creationId xmlns:p14="http://schemas.microsoft.com/office/powerpoint/2010/main" val="294823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Improved Approach</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3"/>
          <a:stretch>
            <a:fillRect/>
          </a:stretch>
        </p:blipFill>
        <p:spPr>
          <a:xfrm>
            <a:off x="1631076" y="4263111"/>
            <a:ext cx="5009188" cy="2376932"/>
          </a:xfrm>
          <a:prstGeom prst="rect">
            <a:avLst/>
          </a:prstGeom>
        </p:spPr>
      </p:pic>
    </p:spTree>
    <p:extLst>
      <p:ext uri="{BB962C8B-B14F-4D97-AF65-F5344CB8AC3E}">
        <p14:creationId xmlns:p14="http://schemas.microsoft.com/office/powerpoint/2010/main" val="185482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Improved Approach</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3"/>
          <a:stretch>
            <a:fillRect/>
          </a:stretch>
        </p:blipFill>
        <p:spPr>
          <a:xfrm>
            <a:off x="1650725" y="4280745"/>
            <a:ext cx="3038971" cy="2328758"/>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4"/>
          <a:stretch>
            <a:fillRect/>
          </a:stretch>
        </p:blipFill>
        <p:spPr>
          <a:xfrm>
            <a:off x="4856465" y="4488399"/>
            <a:ext cx="2479070" cy="1864107"/>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5"/>
          <a:stretch>
            <a:fillRect/>
          </a:stretch>
        </p:blipFill>
        <p:spPr>
          <a:xfrm>
            <a:off x="3481413" y="1969446"/>
            <a:ext cx="2849038" cy="1595461"/>
          </a:xfrm>
          <a:prstGeom prst="rect">
            <a:avLst/>
          </a:prstGeom>
        </p:spPr>
      </p:pic>
    </p:spTree>
    <p:extLst>
      <p:ext uri="{BB962C8B-B14F-4D97-AF65-F5344CB8AC3E}">
        <p14:creationId xmlns:p14="http://schemas.microsoft.com/office/powerpoint/2010/main" val="575193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Improved Approach</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3"/>
          <a:stretch>
            <a:fillRect/>
          </a:stretch>
        </p:blipFill>
        <p:spPr>
          <a:xfrm>
            <a:off x="1864688" y="4432422"/>
            <a:ext cx="2688839" cy="2060453"/>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4"/>
          <a:stretch>
            <a:fillRect/>
          </a:stretch>
        </p:blipFill>
        <p:spPr>
          <a:xfrm>
            <a:off x="4928098" y="4811070"/>
            <a:ext cx="1507021" cy="1133186"/>
          </a:xfrm>
          <a:prstGeom prst="rect">
            <a:avLst/>
          </a:prstGeom>
        </p:spPr>
      </p:pic>
      <p:pic>
        <p:nvPicPr>
          <p:cNvPr id="10" name="Grafik 9">
            <a:extLst>
              <a:ext uri="{FF2B5EF4-FFF2-40B4-BE49-F238E27FC236}">
                <a16:creationId xmlns:a16="http://schemas.microsoft.com/office/drawing/2014/main" id="{B2079491-1B98-8242-B9EC-F75D112533BB}"/>
              </a:ext>
            </a:extLst>
          </p:cNvPr>
          <p:cNvPicPr>
            <a:picLocks noChangeAspect="1"/>
          </p:cNvPicPr>
          <p:nvPr/>
        </p:nvPicPr>
        <p:blipFill>
          <a:blip r:embed="rId5"/>
          <a:stretch>
            <a:fillRect/>
          </a:stretch>
        </p:blipFill>
        <p:spPr>
          <a:xfrm>
            <a:off x="6668730" y="4489852"/>
            <a:ext cx="2649408" cy="1858542"/>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6"/>
          <a:stretch>
            <a:fillRect/>
          </a:stretch>
        </p:blipFill>
        <p:spPr>
          <a:xfrm>
            <a:off x="3481413" y="1969446"/>
            <a:ext cx="2849038" cy="1595461"/>
          </a:xfrm>
          <a:prstGeom prst="rect">
            <a:avLst/>
          </a:prstGeom>
        </p:spPr>
      </p:pic>
      <p:pic>
        <p:nvPicPr>
          <p:cNvPr id="18" name="Grafik 17">
            <a:extLst>
              <a:ext uri="{FF2B5EF4-FFF2-40B4-BE49-F238E27FC236}">
                <a16:creationId xmlns:a16="http://schemas.microsoft.com/office/drawing/2014/main" id="{ACA36221-C8C2-7D46-A749-7007FE74DBA3}"/>
              </a:ext>
            </a:extLst>
          </p:cNvPr>
          <p:cNvPicPr>
            <a:picLocks noChangeAspect="1"/>
          </p:cNvPicPr>
          <p:nvPr/>
        </p:nvPicPr>
        <p:blipFill>
          <a:blip r:embed="rId7"/>
          <a:stretch>
            <a:fillRect/>
          </a:stretch>
        </p:blipFill>
        <p:spPr>
          <a:xfrm>
            <a:off x="6422420" y="1969446"/>
            <a:ext cx="2385407" cy="1598977"/>
          </a:xfrm>
          <a:prstGeom prst="rect">
            <a:avLst/>
          </a:prstGeom>
        </p:spPr>
      </p:pic>
    </p:spTree>
    <p:extLst>
      <p:ext uri="{BB962C8B-B14F-4D97-AF65-F5344CB8AC3E}">
        <p14:creationId xmlns:p14="http://schemas.microsoft.com/office/powerpoint/2010/main" val="154058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Improved Approach</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3"/>
          <a:stretch>
            <a:fillRect/>
          </a:stretch>
        </p:blipFill>
        <p:spPr>
          <a:xfrm>
            <a:off x="6096000" y="4389604"/>
            <a:ext cx="3038971" cy="2111041"/>
          </a:xfrm>
          <a:prstGeom prst="rect">
            <a:avLst/>
          </a:prstGeom>
        </p:spPr>
      </p:pic>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4"/>
          <a:stretch>
            <a:fillRect/>
          </a:stretch>
        </p:blipFill>
        <p:spPr>
          <a:xfrm>
            <a:off x="2077215" y="4473384"/>
            <a:ext cx="2560921" cy="1962430"/>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5"/>
          <a:stretch>
            <a:fillRect/>
          </a:stretch>
        </p:blipFill>
        <p:spPr>
          <a:xfrm>
            <a:off x="4823430" y="5286375"/>
            <a:ext cx="561895" cy="422510"/>
          </a:xfrm>
          <a:prstGeom prst="rect">
            <a:avLst/>
          </a:prstGeom>
        </p:spPr>
      </p:pic>
      <p:pic>
        <p:nvPicPr>
          <p:cNvPr id="10" name="Grafik 9">
            <a:extLst>
              <a:ext uri="{FF2B5EF4-FFF2-40B4-BE49-F238E27FC236}">
                <a16:creationId xmlns:a16="http://schemas.microsoft.com/office/drawing/2014/main" id="{B2079491-1B98-8242-B9EC-F75D112533BB}"/>
              </a:ext>
            </a:extLst>
          </p:cNvPr>
          <p:cNvPicPr>
            <a:picLocks noChangeAspect="1"/>
          </p:cNvPicPr>
          <p:nvPr/>
        </p:nvPicPr>
        <p:blipFill>
          <a:blip r:embed="rId6"/>
          <a:stretch>
            <a:fillRect/>
          </a:stretch>
        </p:blipFill>
        <p:spPr>
          <a:xfrm>
            <a:off x="5550689" y="5445125"/>
            <a:ext cx="277843" cy="194905"/>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7"/>
          <a:stretch>
            <a:fillRect/>
          </a:stretch>
        </p:blipFill>
        <p:spPr>
          <a:xfrm>
            <a:off x="3481413" y="1969446"/>
            <a:ext cx="2849038" cy="1595461"/>
          </a:xfrm>
          <a:prstGeom prst="rect">
            <a:avLst/>
          </a:prstGeom>
        </p:spPr>
      </p:pic>
      <p:pic>
        <p:nvPicPr>
          <p:cNvPr id="18" name="Grafik 17">
            <a:extLst>
              <a:ext uri="{FF2B5EF4-FFF2-40B4-BE49-F238E27FC236}">
                <a16:creationId xmlns:a16="http://schemas.microsoft.com/office/drawing/2014/main" id="{ACA36221-C8C2-7D46-A749-7007FE74DBA3}"/>
              </a:ext>
            </a:extLst>
          </p:cNvPr>
          <p:cNvPicPr>
            <a:picLocks noChangeAspect="1"/>
          </p:cNvPicPr>
          <p:nvPr/>
        </p:nvPicPr>
        <p:blipFill>
          <a:blip r:embed="rId8"/>
          <a:stretch>
            <a:fillRect/>
          </a:stretch>
        </p:blipFill>
        <p:spPr>
          <a:xfrm>
            <a:off x="6422420" y="1969446"/>
            <a:ext cx="2385407" cy="1598977"/>
          </a:xfrm>
          <a:prstGeom prst="rect">
            <a:avLst/>
          </a:prstGeom>
        </p:spPr>
      </p:pic>
      <p:pic>
        <p:nvPicPr>
          <p:cNvPr id="22" name="Grafik 21">
            <a:extLst>
              <a:ext uri="{FF2B5EF4-FFF2-40B4-BE49-F238E27FC236}">
                <a16:creationId xmlns:a16="http://schemas.microsoft.com/office/drawing/2014/main" id="{07321CE6-E5B7-6C44-8C84-5D6D1D76ECCE}"/>
              </a:ext>
            </a:extLst>
          </p:cNvPr>
          <p:cNvPicPr>
            <a:picLocks noChangeAspect="1"/>
          </p:cNvPicPr>
          <p:nvPr/>
        </p:nvPicPr>
        <p:blipFill>
          <a:blip r:embed="rId9"/>
          <a:stretch>
            <a:fillRect/>
          </a:stretch>
        </p:blipFill>
        <p:spPr>
          <a:xfrm>
            <a:off x="8997761" y="1969446"/>
            <a:ext cx="2398639" cy="1599093"/>
          </a:xfrm>
          <a:prstGeom prst="rect">
            <a:avLst/>
          </a:prstGeom>
        </p:spPr>
      </p:pic>
    </p:spTree>
    <p:extLst>
      <p:ext uri="{BB962C8B-B14F-4D97-AF65-F5344CB8AC3E}">
        <p14:creationId xmlns:p14="http://schemas.microsoft.com/office/powerpoint/2010/main" val="4078257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Even Better</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3"/>
          <a:stretch>
            <a:fillRect/>
          </a:stretch>
        </p:blipFill>
        <p:spPr>
          <a:xfrm>
            <a:off x="6096000" y="4389604"/>
            <a:ext cx="3038971" cy="2111041"/>
          </a:xfrm>
          <a:prstGeom prst="rect">
            <a:avLst/>
          </a:prstGeom>
        </p:spPr>
      </p:pic>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4"/>
          <a:stretch>
            <a:fillRect/>
          </a:stretch>
        </p:blipFill>
        <p:spPr>
          <a:xfrm>
            <a:off x="2077215" y="4473384"/>
            <a:ext cx="2560921" cy="1962430"/>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5"/>
          <a:stretch>
            <a:fillRect/>
          </a:stretch>
        </p:blipFill>
        <p:spPr>
          <a:xfrm>
            <a:off x="4823430" y="5286375"/>
            <a:ext cx="561895" cy="422510"/>
          </a:xfrm>
          <a:prstGeom prst="rect">
            <a:avLst/>
          </a:prstGeom>
        </p:spPr>
      </p:pic>
      <p:pic>
        <p:nvPicPr>
          <p:cNvPr id="10" name="Grafik 9">
            <a:extLst>
              <a:ext uri="{FF2B5EF4-FFF2-40B4-BE49-F238E27FC236}">
                <a16:creationId xmlns:a16="http://schemas.microsoft.com/office/drawing/2014/main" id="{B2079491-1B98-8242-B9EC-F75D112533BB}"/>
              </a:ext>
            </a:extLst>
          </p:cNvPr>
          <p:cNvPicPr>
            <a:picLocks noChangeAspect="1"/>
          </p:cNvPicPr>
          <p:nvPr/>
        </p:nvPicPr>
        <p:blipFill>
          <a:blip r:embed="rId6"/>
          <a:stretch>
            <a:fillRect/>
          </a:stretch>
        </p:blipFill>
        <p:spPr>
          <a:xfrm>
            <a:off x="5550689" y="5445125"/>
            <a:ext cx="277843" cy="194905"/>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7"/>
          <a:stretch>
            <a:fillRect/>
          </a:stretch>
        </p:blipFill>
        <p:spPr>
          <a:xfrm>
            <a:off x="3481413" y="1969446"/>
            <a:ext cx="2849038" cy="1595461"/>
          </a:xfrm>
          <a:prstGeom prst="rect">
            <a:avLst/>
          </a:prstGeom>
        </p:spPr>
      </p:pic>
      <p:pic>
        <p:nvPicPr>
          <p:cNvPr id="18" name="Grafik 17">
            <a:extLst>
              <a:ext uri="{FF2B5EF4-FFF2-40B4-BE49-F238E27FC236}">
                <a16:creationId xmlns:a16="http://schemas.microsoft.com/office/drawing/2014/main" id="{ACA36221-C8C2-7D46-A749-7007FE74DBA3}"/>
              </a:ext>
            </a:extLst>
          </p:cNvPr>
          <p:cNvPicPr>
            <a:picLocks noChangeAspect="1"/>
          </p:cNvPicPr>
          <p:nvPr/>
        </p:nvPicPr>
        <p:blipFill>
          <a:blip r:embed="rId8"/>
          <a:stretch>
            <a:fillRect/>
          </a:stretch>
        </p:blipFill>
        <p:spPr>
          <a:xfrm>
            <a:off x="6422420" y="1969446"/>
            <a:ext cx="2385407" cy="1598977"/>
          </a:xfrm>
          <a:prstGeom prst="rect">
            <a:avLst/>
          </a:prstGeom>
        </p:spPr>
      </p:pic>
      <p:pic>
        <p:nvPicPr>
          <p:cNvPr id="22" name="Grafik 21">
            <a:extLst>
              <a:ext uri="{FF2B5EF4-FFF2-40B4-BE49-F238E27FC236}">
                <a16:creationId xmlns:a16="http://schemas.microsoft.com/office/drawing/2014/main" id="{07321CE6-E5B7-6C44-8C84-5D6D1D76ECCE}"/>
              </a:ext>
            </a:extLst>
          </p:cNvPr>
          <p:cNvPicPr>
            <a:picLocks noChangeAspect="1"/>
          </p:cNvPicPr>
          <p:nvPr/>
        </p:nvPicPr>
        <p:blipFill>
          <a:blip r:embed="rId9"/>
          <a:stretch>
            <a:fillRect/>
          </a:stretch>
        </p:blipFill>
        <p:spPr>
          <a:xfrm>
            <a:off x="8997761" y="1969446"/>
            <a:ext cx="2398639" cy="1599093"/>
          </a:xfrm>
          <a:prstGeom prst="rect">
            <a:avLst/>
          </a:prstGeom>
        </p:spPr>
      </p:pic>
      <p:cxnSp>
        <p:nvCxnSpPr>
          <p:cNvPr id="4" name="Gerade Verbindung mit Pfeil 3">
            <a:extLst>
              <a:ext uri="{FF2B5EF4-FFF2-40B4-BE49-F238E27FC236}">
                <a16:creationId xmlns:a16="http://schemas.microsoft.com/office/drawing/2014/main" id="{E6B2D038-4C6E-6047-8162-8CD4282CCBDB}"/>
              </a:ext>
            </a:extLst>
          </p:cNvPr>
          <p:cNvCxnSpPr>
            <a:cxnSpLocks/>
            <a:stCxn id="7" idx="2"/>
          </p:cNvCxnSpPr>
          <p:nvPr/>
        </p:nvCxnSpPr>
        <p:spPr>
          <a:xfrm>
            <a:off x="1864689" y="3564908"/>
            <a:ext cx="1329551" cy="8765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Gerade Verbindung mit Pfeil 16">
            <a:extLst>
              <a:ext uri="{FF2B5EF4-FFF2-40B4-BE49-F238E27FC236}">
                <a16:creationId xmlns:a16="http://schemas.microsoft.com/office/drawing/2014/main" id="{4FB0492D-5391-AB42-9D5D-8FDC4E5E35C3}"/>
              </a:ext>
            </a:extLst>
          </p:cNvPr>
          <p:cNvCxnSpPr>
            <a:cxnSpLocks/>
            <a:stCxn id="12" idx="2"/>
          </p:cNvCxnSpPr>
          <p:nvPr/>
        </p:nvCxnSpPr>
        <p:spPr>
          <a:xfrm>
            <a:off x="4905932" y="3564907"/>
            <a:ext cx="198445" cy="16147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AA028C94-A559-3945-888D-E127EFA5E518}"/>
              </a:ext>
            </a:extLst>
          </p:cNvPr>
          <p:cNvCxnSpPr>
            <a:cxnSpLocks/>
            <a:stCxn id="22" idx="2"/>
          </p:cNvCxnSpPr>
          <p:nvPr/>
        </p:nvCxnSpPr>
        <p:spPr>
          <a:xfrm flipH="1">
            <a:off x="7545565" y="3568539"/>
            <a:ext cx="2651516" cy="8037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Gerade Verbindung mit Pfeil 33">
            <a:extLst>
              <a:ext uri="{FF2B5EF4-FFF2-40B4-BE49-F238E27FC236}">
                <a16:creationId xmlns:a16="http://schemas.microsoft.com/office/drawing/2014/main" id="{899C212D-A999-9542-B90D-C4CE49E853D6}"/>
              </a:ext>
            </a:extLst>
          </p:cNvPr>
          <p:cNvCxnSpPr>
            <a:cxnSpLocks/>
            <a:stCxn id="18" idx="2"/>
          </p:cNvCxnSpPr>
          <p:nvPr/>
        </p:nvCxnSpPr>
        <p:spPr>
          <a:xfrm flipH="1">
            <a:off x="5732158" y="3568423"/>
            <a:ext cx="1882966" cy="173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634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B5BF5F2-EC5D-534E-A43A-0A07D08EF4AB}"/>
              </a:ext>
            </a:extLst>
          </p:cNvPr>
          <p:cNvPicPr>
            <a:picLocks noChangeAspect="1"/>
          </p:cNvPicPr>
          <p:nvPr/>
        </p:nvPicPr>
        <p:blipFill>
          <a:blip r:embed="rId2"/>
          <a:stretch>
            <a:fillRect/>
          </a:stretch>
        </p:blipFill>
        <p:spPr>
          <a:xfrm>
            <a:off x="0" y="-119393"/>
            <a:ext cx="12350750" cy="6991209"/>
          </a:xfrm>
          <a:prstGeom prst="rect">
            <a:avLst/>
          </a:prstGeom>
        </p:spPr>
      </p:pic>
    </p:spTree>
    <p:extLst>
      <p:ext uri="{BB962C8B-B14F-4D97-AF65-F5344CB8AC3E}">
        <p14:creationId xmlns:p14="http://schemas.microsoft.com/office/powerpoint/2010/main" val="341948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Even Better</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82618"/>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3"/>
          <a:stretch>
            <a:fillRect/>
          </a:stretch>
        </p:blipFill>
        <p:spPr>
          <a:xfrm>
            <a:off x="9329385" y="5169707"/>
            <a:ext cx="867695" cy="602751"/>
          </a:xfrm>
          <a:prstGeom prst="rect">
            <a:avLst/>
          </a:prstGeom>
        </p:spPr>
      </p:pic>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4"/>
          <a:stretch>
            <a:fillRect/>
          </a:stretch>
        </p:blipFill>
        <p:spPr>
          <a:xfrm>
            <a:off x="2025091" y="5109847"/>
            <a:ext cx="942807" cy="722472"/>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5"/>
          <a:stretch>
            <a:fillRect/>
          </a:stretch>
        </p:blipFill>
        <p:spPr>
          <a:xfrm>
            <a:off x="3384174" y="4458960"/>
            <a:ext cx="2565366" cy="1928996"/>
          </a:xfrm>
          <a:prstGeom prst="rect">
            <a:avLst/>
          </a:prstGeom>
        </p:spPr>
      </p:pic>
      <p:pic>
        <p:nvPicPr>
          <p:cNvPr id="10" name="Grafik 9">
            <a:extLst>
              <a:ext uri="{FF2B5EF4-FFF2-40B4-BE49-F238E27FC236}">
                <a16:creationId xmlns:a16="http://schemas.microsoft.com/office/drawing/2014/main" id="{B2079491-1B98-8242-B9EC-F75D112533BB}"/>
              </a:ext>
            </a:extLst>
          </p:cNvPr>
          <p:cNvPicPr>
            <a:picLocks noChangeAspect="1"/>
          </p:cNvPicPr>
          <p:nvPr/>
        </p:nvPicPr>
        <p:blipFill>
          <a:blip r:embed="rId6"/>
          <a:stretch>
            <a:fillRect/>
          </a:stretch>
        </p:blipFill>
        <p:spPr>
          <a:xfrm>
            <a:off x="6330451" y="4458960"/>
            <a:ext cx="2749840" cy="1928995"/>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7"/>
          <a:stretch>
            <a:fillRect/>
          </a:stretch>
        </p:blipFill>
        <p:spPr>
          <a:xfrm>
            <a:off x="3481413" y="1969446"/>
            <a:ext cx="2849038" cy="1595461"/>
          </a:xfrm>
          <a:prstGeom prst="rect">
            <a:avLst/>
          </a:prstGeom>
        </p:spPr>
      </p:pic>
      <p:pic>
        <p:nvPicPr>
          <p:cNvPr id="18" name="Grafik 17">
            <a:extLst>
              <a:ext uri="{FF2B5EF4-FFF2-40B4-BE49-F238E27FC236}">
                <a16:creationId xmlns:a16="http://schemas.microsoft.com/office/drawing/2014/main" id="{ACA36221-C8C2-7D46-A749-7007FE74DBA3}"/>
              </a:ext>
            </a:extLst>
          </p:cNvPr>
          <p:cNvPicPr>
            <a:picLocks noChangeAspect="1"/>
          </p:cNvPicPr>
          <p:nvPr/>
        </p:nvPicPr>
        <p:blipFill>
          <a:blip r:embed="rId8"/>
          <a:stretch>
            <a:fillRect/>
          </a:stretch>
        </p:blipFill>
        <p:spPr>
          <a:xfrm>
            <a:off x="6422420" y="1969446"/>
            <a:ext cx="2385407" cy="1598977"/>
          </a:xfrm>
          <a:prstGeom prst="rect">
            <a:avLst/>
          </a:prstGeom>
        </p:spPr>
      </p:pic>
      <p:pic>
        <p:nvPicPr>
          <p:cNvPr id="22" name="Grafik 21">
            <a:extLst>
              <a:ext uri="{FF2B5EF4-FFF2-40B4-BE49-F238E27FC236}">
                <a16:creationId xmlns:a16="http://schemas.microsoft.com/office/drawing/2014/main" id="{07321CE6-E5B7-6C44-8C84-5D6D1D76ECCE}"/>
              </a:ext>
            </a:extLst>
          </p:cNvPr>
          <p:cNvPicPr>
            <a:picLocks noChangeAspect="1"/>
          </p:cNvPicPr>
          <p:nvPr/>
        </p:nvPicPr>
        <p:blipFill>
          <a:blip r:embed="rId9"/>
          <a:stretch>
            <a:fillRect/>
          </a:stretch>
        </p:blipFill>
        <p:spPr>
          <a:xfrm>
            <a:off x="8997761" y="1969446"/>
            <a:ext cx="2398639" cy="1599093"/>
          </a:xfrm>
          <a:prstGeom prst="rect">
            <a:avLst/>
          </a:prstGeom>
        </p:spPr>
      </p:pic>
      <p:cxnSp>
        <p:nvCxnSpPr>
          <p:cNvPr id="4" name="Gerade Verbindung mit Pfeil 3">
            <a:extLst>
              <a:ext uri="{FF2B5EF4-FFF2-40B4-BE49-F238E27FC236}">
                <a16:creationId xmlns:a16="http://schemas.microsoft.com/office/drawing/2014/main" id="{6366AFE7-129C-A644-B038-21B083A07553}"/>
              </a:ext>
            </a:extLst>
          </p:cNvPr>
          <p:cNvCxnSpPr>
            <a:cxnSpLocks/>
            <a:stCxn id="7" idx="2"/>
          </p:cNvCxnSpPr>
          <p:nvPr/>
        </p:nvCxnSpPr>
        <p:spPr>
          <a:xfrm>
            <a:off x="1864689" y="3564908"/>
            <a:ext cx="651843" cy="1544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Gerade Verbindung mit Pfeil 10">
            <a:extLst>
              <a:ext uri="{FF2B5EF4-FFF2-40B4-BE49-F238E27FC236}">
                <a16:creationId xmlns:a16="http://schemas.microsoft.com/office/drawing/2014/main" id="{39E50F41-5E92-D74B-98B0-F25E87EF114F}"/>
              </a:ext>
            </a:extLst>
          </p:cNvPr>
          <p:cNvCxnSpPr>
            <a:cxnSpLocks/>
            <a:stCxn id="12" idx="2"/>
          </p:cNvCxnSpPr>
          <p:nvPr/>
        </p:nvCxnSpPr>
        <p:spPr>
          <a:xfrm flipH="1">
            <a:off x="4666858" y="3564907"/>
            <a:ext cx="239074" cy="8307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Gerade Verbindung mit Pfeil 19">
            <a:extLst>
              <a:ext uri="{FF2B5EF4-FFF2-40B4-BE49-F238E27FC236}">
                <a16:creationId xmlns:a16="http://schemas.microsoft.com/office/drawing/2014/main" id="{1261C7A3-6A8B-6740-8C8D-0058C35726E4}"/>
              </a:ext>
            </a:extLst>
          </p:cNvPr>
          <p:cNvCxnSpPr>
            <a:cxnSpLocks/>
            <a:stCxn id="18" idx="2"/>
            <a:endCxn id="10" idx="0"/>
          </p:cNvCxnSpPr>
          <p:nvPr/>
        </p:nvCxnSpPr>
        <p:spPr>
          <a:xfrm>
            <a:off x="7615124" y="3568423"/>
            <a:ext cx="90247" cy="8905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Gerade Verbindung mit Pfeil 27">
            <a:extLst>
              <a:ext uri="{FF2B5EF4-FFF2-40B4-BE49-F238E27FC236}">
                <a16:creationId xmlns:a16="http://schemas.microsoft.com/office/drawing/2014/main" id="{F1339F23-D2E6-4F49-980E-FB2E69F2F0BD}"/>
              </a:ext>
            </a:extLst>
          </p:cNvPr>
          <p:cNvCxnSpPr>
            <a:cxnSpLocks/>
            <a:stCxn id="22" idx="2"/>
          </p:cNvCxnSpPr>
          <p:nvPr/>
        </p:nvCxnSpPr>
        <p:spPr>
          <a:xfrm flipH="1">
            <a:off x="9724329" y="3568539"/>
            <a:ext cx="472752" cy="1541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16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B39DC90-F3D1-A846-81A2-988F7F14E633}"/>
              </a:ext>
            </a:extLst>
          </p:cNvPr>
          <p:cNvPicPr>
            <a:picLocks noChangeAspect="1"/>
          </p:cNvPicPr>
          <p:nvPr/>
        </p:nvPicPr>
        <p:blipFill>
          <a:blip r:embed="rId2"/>
          <a:stretch>
            <a:fillRect/>
          </a:stretch>
        </p:blipFill>
        <p:spPr>
          <a:xfrm>
            <a:off x="838200" y="365125"/>
            <a:ext cx="4642504" cy="2785502"/>
          </a:xfrm>
          <a:prstGeom prst="rect">
            <a:avLst/>
          </a:prstGeom>
        </p:spPr>
      </p:pic>
      <p:pic>
        <p:nvPicPr>
          <p:cNvPr id="9" name="Grafik 8">
            <a:extLst>
              <a:ext uri="{FF2B5EF4-FFF2-40B4-BE49-F238E27FC236}">
                <a16:creationId xmlns:a16="http://schemas.microsoft.com/office/drawing/2014/main" id="{A1DAD890-2FAD-CF42-8649-460AE2133D3D}"/>
              </a:ext>
            </a:extLst>
          </p:cNvPr>
          <p:cNvPicPr>
            <a:picLocks noChangeAspect="1"/>
          </p:cNvPicPr>
          <p:nvPr/>
        </p:nvPicPr>
        <p:blipFill>
          <a:blip r:embed="rId3"/>
          <a:stretch>
            <a:fillRect/>
          </a:stretch>
        </p:blipFill>
        <p:spPr>
          <a:xfrm>
            <a:off x="838200" y="3707374"/>
            <a:ext cx="4642504" cy="2965827"/>
          </a:xfrm>
          <a:prstGeom prst="rect">
            <a:avLst/>
          </a:prstGeom>
        </p:spPr>
      </p:pic>
    </p:spTree>
    <p:extLst>
      <p:ext uri="{BB962C8B-B14F-4D97-AF65-F5344CB8AC3E}">
        <p14:creationId xmlns:p14="http://schemas.microsoft.com/office/powerpoint/2010/main" val="63461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E1C12A-958A-0942-A2B9-7072F91B92B2}"/>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9F963E9-6D80-8549-98E1-E5F18C7DEA75}"/>
              </a:ext>
            </a:extLst>
          </p:cNvPr>
          <p:cNvSpPr>
            <a:spLocks noGrp="1"/>
          </p:cNvSpPr>
          <p:nvPr>
            <p:ph idx="1"/>
          </p:nvPr>
        </p:nvSpPr>
        <p:spPr/>
        <p:txBody>
          <a:bodyPr/>
          <a:lstStyle/>
          <a:p>
            <a:endParaRPr lang="de-DE"/>
          </a:p>
        </p:txBody>
      </p:sp>
      <p:pic>
        <p:nvPicPr>
          <p:cNvPr id="12" name="Grafik 11">
            <a:extLst>
              <a:ext uri="{FF2B5EF4-FFF2-40B4-BE49-F238E27FC236}">
                <a16:creationId xmlns:a16="http://schemas.microsoft.com/office/drawing/2014/main" id="{734D516A-E202-7944-8765-60A79E01A5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8834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65C124-3D0C-204F-87A7-382B93EEF9C8}"/>
              </a:ext>
            </a:extLst>
          </p:cNvPr>
          <p:cNvSpPr>
            <a:spLocks noGrp="1"/>
          </p:cNvSpPr>
          <p:nvPr>
            <p:ph type="title"/>
          </p:nvPr>
        </p:nvSpPr>
        <p:spPr/>
        <p:txBody>
          <a:bodyPr/>
          <a:lstStyle/>
          <a:p>
            <a:r>
              <a:rPr lang="en-US"/>
              <a:t>Encoder &amp; Decoder</a:t>
            </a:r>
          </a:p>
        </p:txBody>
      </p:sp>
      <p:grpSp>
        <p:nvGrpSpPr>
          <p:cNvPr id="81" name="Gruppieren 80">
            <a:extLst>
              <a:ext uri="{FF2B5EF4-FFF2-40B4-BE49-F238E27FC236}">
                <a16:creationId xmlns:a16="http://schemas.microsoft.com/office/drawing/2014/main" id="{10430E56-0FB1-F344-BB22-3AB69A8494B9}"/>
              </a:ext>
            </a:extLst>
          </p:cNvPr>
          <p:cNvGrpSpPr/>
          <p:nvPr/>
        </p:nvGrpSpPr>
        <p:grpSpPr>
          <a:xfrm>
            <a:off x="971847" y="1708175"/>
            <a:ext cx="10248306" cy="1020624"/>
            <a:chOff x="971847" y="1708175"/>
            <a:chExt cx="10248306" cy="1020624"/>
          </a:xfrm>
        </p:grpSpPr>
        <p:sp>
          <p:nvSpPr>
            <p:cNvPr id="5" name="Abgerundetes Rechteck 4">
              <a:extLst>
                <a:ext uri="{FF2B5EF4-FFF2-40B4-BE49-F238E27FC236}">
                  <a16:creationId xmlns:a16="http://schemas.microsoft.com/office/drawing/2014/main" id="{9D5BA36C-A5F8-5F4A-9000-C4CD3E288101}"/>
                </a:ext>
              </a:extLst>
            </p:cNvPr>
            <p:cNvSpPr/>
            <p:nvPr/>
          </p:nvSpPr>
          <p:spPr>
            <a:xfrm>
              <a:off x="2683049" y="1855396"/>
              <a:ext cx="6836321"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bgerundetes Rechteck 5">
              <a:extLst>
                <a:ext uri="{FF2B5EF4-FFF2-40B4-BE49-F238E27FC236}">
                  <a16:creationId xmlns:a16="http://schemas.microsoft.com/office/drawing/2014/main" id="{C64109DC-7D19-9C4B-9AA4-151EAE7D5790}"/>
                </a:ext>
              </a:extLst>
            </p:cNvPr>
            <p:cNvSpPr/>
            <p:nvPr/>
          </p:nvSpPr>
          <p:spPr>
            <a:xfrm>
              <a:off x="2744137" y="1935441"/>
              <a:ext cx="2038172" cy="6793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t>Encoder</a:t>
              </a:r>
            </a:p>
          </p:txBody>
        </p:sp>
        <p:sp>
          <p:nvSpPr>
            <p:cNvPr id="7" name="Abgerundetes Rechteck 6">
              <a:extLst>
                <a:ext uri="{FF2B5EF4-FFF2-40B4-BE49-F238E27FC236}">
                  <a16:creationId xmlns:a16="http://schemas.microsoft.com/office/drawing/2014/main" id="{C6EC7790-A3E0-A24C-97B2-A760EB0169FE}"/>
                </a:ext>
              </a:extLst>
            </p:cNvPr>
            <p:cNvSpPr/>
            <p:nvPr/>
          </p:nvSpPr>
          <p:spPr>
            <a:xfrm>
              <a:off x="7429369" y="1927439"/>
              <a:ext cx="2038172" cy="6793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Decoder</a:t>
              </a:r>
            </a:p>
          </p:txBody>
        </p:sp>
        <p:sp>
          <p:nvSpPr>
            <p:cNvPr id="9" name="Pfeil nach rechts 8">
              <a:extLst>
                <a:ext uri="{FF2B5EF4-FFF2-40B4-BE49-F238E27FC236}">
                  <a16:creationId xmlns:a16="http://schemas.microsoft.com/office/drawing/2014/main" id="{8F1669B3-E5D5-FE4A-9E9F-B404EE7C3190}"/>
                </a:ext>
              </a:extLst>
            </p:cNvPr>
            <p:cNvSpPr/>
            <p:nvPr/>
          </p:nvSpPr>
          <p:spPr>
            <a:xfrm>
              <a:off x="4891267"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Pfeil nach rechts 9">
              <a:extLst>
                <a:ext uri="{FF2B5EF4-FFF2-40B4-BE49-F238E27FC236}">
                  <a16:creationId xmlns:a16="http://schemas.microsoft.com/office/drawing/2014/main" id="{CE64F87C-D805-AF4F-A8DB-B6D08AD9FCBA}"/>
                </a:ext>
              </a:extLst>
            </p:cNvPr>
            <p:cNvSpPr/>
            <p:nvPr/>
          </p:nvSpPr>
          <p:spPr>
            <a:xfrm>
              <a:off x="6556629"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2BD20CFF-A1D9-E648-A46F-80AE454FCD14}"/>
                </a:ext>
              </a:extLst>
            </p:cNvPr>
            <p:cNvSpPr/>
            <p:nvPr/>
          </p:nvSpPr>
          <p:spPr>
            <a:xfrm>
              <a:off x="971847" y="1805469"/>
              <a:ext cx="543739" cy="923330"/>
            </a:xfrm>
            <a:prstGeom prst="rect">
              <a:avLst/>
            </a:prstGeom>
            <a:noFill/>
          </p:spPr>
          <p:txBody>
            <a:bodyPr wrap="none" lIns="91440" tIns="45720" rIns="91440" bIns="45720">
              <a:spAutoFit/>
            </a:bodyPr>
            <a:lstStyle/>
            <a:p>
              <a:pPr algn="ctr"/>
              <a:r>
                <a:rPr lang="de-DE" sz="5400" b="0" cap="none" spc="0">
                  <a:ln w="0"/>
                  <a:solidFill>
                    <a:schemeClr val="tx1"/>
                  </a:solidFill>
                  <a:effectLst>
                    <a:outerShdw blurRad="38100" dist="19050" dir="2700000" algn="tl" rotWithShape="0">
                      <a:schemeClr val="dk1">
                        <a:alpha val="40000"/>
                      </a:schemeClr>
                    </a:outerShdw>
                  </a:effectLst>
                </a:rPr>
                <a:t>X</a:t>
              </a:r>
            </a:p>
          </p:txBody>
        </p:sp>
        <p:sp>
          <p:nvSpPr>
            <p:cNvPr id="12" name="Rechteck 11">
              <a:extLst>
                <a:ext uri="{FF2B5EF4-FFF2-40B4-BE49-F238E27FC236}">
                  <a16:creationId xmlns:a16="http://schemas.microsoft.com/office/drawing/2014/main" id="{79C767E3-32D3-714C-9FD7-592C831A041E}"/>
                </a:ext>
              </a:extLst>
            </p:cNvPr>
            <p:cNvSpPr/>
            <p:nvPr/>
          </p:nvSpPr>
          <p:spPr>
            <a:xfrm>
              <a:off x="10697253" y="1708175"/>
              <a:ext cx="522900" cy="923330"/>
            </a:xfrm>
            <a:prstGeom prst="rect">
              <a:avLst/>
            </a:prstGeom>
            <a:noFill/>
          </p:spPr>
          <p:txBody>
            <a:bodyPr wrap="none" lIns="91440" tIns="45720" rIns="91440" bIns="45720">
              <a:spAutoFit/>
            </a:bodyPr>
            <a:lstStyle/>
            <a:p>
              <a:pPr algn="ctr"/>
              <a:r>
                <a:rPr lang="de-DE" sz="5400">
                  <a:ln w="0"/>
                  <a:effectLst>
                    <a:outerShdw blurRad="38100" dist="19050" dir="2700000" algn="tl" rotWithShape="0">
                      <a:schemeClr val="dk1">
                        <a:alpha val="40000"/>
                      </a:schemeClr>
                    </a:outerShdw>
                  </a:effectLst>
                </a:rPr>
                <a:t>Y</a:t>
              </a:r>
              <a:endParaRPr lang="de-DE" sz="5400" b="0" cap="none" spc="0">
                <a:ln w="0"/>
                <a:solidFill>
                  <a:schemeClr val="tx1"/>
                </a:solidFill>
                <a:effectLst>
                  <a:outerShdw blurRad="38100" dist="19050" dir="2700000" algn="tl" rotWithShape="0">
                    <a:schemeClr val="dk1">
                      <a:alpha val="40000"/>
                    </a:schemeClr>
                  </a:outerShdw>
                </a:effectLst>
              </a:endParaRPr>
            </a:p>
          </p:txBody>
        </p:sp>
        <p:sp>
          <p:nvSpPr>
            <p:cNvPr id="13" name="Pfeil nach rechts 12">
              <a:extLst>
                <a:ext uri="{FF2B5EF4-FFF2-40B4-BE49-F238E27FC236}">
                  <a16:creationId xmlns:a16="http://schemas.microsoft.com/office/drawing/2014/main" id="{B6862A30-2DB7-8F44-B1B0-C2B2733F8DAC}"/>
                </a:ext>
              </a:extLst>
            </p:cNvPr>
            <p:cNvSpPr/>
            <p:nvPr/>
          </p:nvSpPr>
          <p:spPr>
            <a:xfrm>
              <a:off x="9766479" y="2167106"/>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FE287313-2610-5E44-9AB8-023559257761}"/>
                </a:ext>
              </a:extLst>
            </p:cNvPr>
            <p:cNvSpPr/>
            <p:nvPr/>
          </p:nvSpPr>
          <p:spPr>
            <a:xfrm>
              <a:off x="1763585" y="216710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8" name="Grafik 77">
              <a:extLst>
                <a:ext uri="{FF2B5EF4-FFF2-40B4-BE49-F238E27FC236}">
                  <a16:creationId xmlns:a16="http://schemas.microsoft.com/office/drawing/2014/main" id="{08484A66-B881-D54C-A94E-A126B4338811}"/>
                </a:ext>
              </a:extLst>
            </p:cNvPr>
            <p:cNvPicPr>
              <a:picLocks noChangeAspect="1"/>
            </p:cNvPicPr>
            <p:nvPr/>
          </p:nvPicPr>
          <p:blipFill>
            <a:blip r:embed="rId2"/>
            <a:stretch>
              <a:fillRect/>
            </a:stretch>
          </p:blipFill>
          <p:spPr>
            <a:xfrm>
              <a:off x="5737380" y="2090573"/>
              <a:ext cx="656799" cy="353118"/>
            </a:xfrm>
            <a:prstGeom prst="rect">
              <a:avLst/>
            </a:prstGeom>
          </p:spPr>
        </p:pic>
      </p:grpSp>
      <p:sp>
        <p:nvSpPr>
          <p:cNvPr id="15" name="Abgerundetes Rechteck 14">
            <a:extLst>
              <a:ext uri="{FF2B5EF4-FFF2-40B4-BE49-F238E27FC236}">
                <a16:creationId xmlns:a16="http://schemas.microsoft.com/office/drawing/2014/main" id="{AAC606CD-FB40-2B4E-A8F0-87ABE0598233}"/>
              </a:ext>
            </a:extLst>
          </p:cNvPr>
          <p:cNvSpPr/>
          <p:nvPr/>
        </p:nvSpPr>
        <p:spPr>
          <a:xfrm>
            <a:off x="1908804"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Abgerundetes Rechteck 15">
            <a:extLst>
              <a:ext uri="{FF2B5EF4-FFF2-40B4-BE49-F238E27FC236}">
                <a16:creationId xmlns:a16="http://schemas.microsoft.com/office/drawing/2014/main" id="{F608B1C1-AA86-5944-B1D6-F76925BAE0A2}"/>
              </a:ext>
            </a:extLst>
          </p:cNvPr>
          <p:cNvSpPr/>
          <p:nvPr/>
        </p:nvSpPr>
        <p:spPr>
          <a:xfrm>
            <a:off x="3379865"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Abgerundetes Rechteck 16">
            <a:extLst>
              <a:ext uri="{FF2B5EF4-FFF2-40B4-BE49-F238E27FC236}">
                <a16:creationId xmlns:a16="http://schemas.microsoft.com/office/drawing/2014/main" id="{1697CBBB-9F88-CA41-9087-2F461E4A9380}"/>
              </a:ext>
            </a:extLst>
          </p:cNvPr>
          <p:cNvSpPr/>
          <p:nvPr/>
        </p:nvSpPr>
        <p:spPr>
          <a:xfrm>
            <a:off x="4850926"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9" name="Gerade Verbindung mit Pfeil 18">
            <a:extLst>
              <a:ext uri="{FF2B5EF4-FFF2-40B4-BE49-F238E27FC236}">
                <a16:creationId xmlns:a16="http://schemas.microsoft.com/office/drawing/2014/main" id="{0029D2FC-21BB-4E46-8041-A88893B7244E}"/>
              </a:ext>
            </a:extLst>
          </p:cNvPr>
          <p:cNvCxnSpPr>
            <a:stCxn id="15" idx="3"/>
            <a:endCxn id="16" idx="1"/>
          </p:cNvCxnSpPr>
          <p:nvPr/>
        </p:nvCxnSpPr>
        <p:spPr>
          <a:xfrm>
            <a:off x="2927890"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8013CC7B-A3C8-4D43-8B9B-A9225461C833}"/>
              </a:ext>
            </a:extLst>
          </p:cNvPr>
          <p:cNvCxnSpPr>
            <a:cxnSpLocks/>
            <a:stCxn id="16" idx="3"/>
            <a:endCxn id="17" idx="1"/>
          </p:cNvCxnSpPr>
          <p:nvPr/>
        </p:nvCxnSpPr>
        <p:spPr>
          <a:xfrm>
            <a:off x="4398951"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a:extLst>
              <a:ext uri="{FF2B5EF4-FFF2-40B4-BE49-F238E27FC236}">
                <a16:creationId xmlns:a16="http://schemas.microsoft.com/office/drawing/2014/main" id="{FBCB5C0B-86DC-4146-AFB3-11C5CAC177ED}"/>
              </a:ext>
            </a:extLst>
          </p:cNvPr>
          <p:cNvSpPr/>
          <p:nvPr/>
        </p:nvSpPr>
        <p:spPr>
          <a:xfrm>
            <a:off x="6321987"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4" name="Abgerundetes Rechteck 23">
            <a:extLst>
              <a:ext uri="{FF2B5EF4-FFF2-40B4-BE49-F238E27FC236}">
                <a16:creationId xmlns:a16="http://schemas.microsoft.com/office/drawing/2014/main" id="{0A58E648-0A8D-0645-9FB9-255ACA26B7CA}"/>
              </a:ext>
            </a:extLst>
          </p:cNvPr>
          <p:cNvSpPr/>
          <p:nvPr/>
        </p:nvSpPr>
        <p:spPr>
          <a:xfrm>
            <a:off x="7793048"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Abgerundetes Rechteck 24">
            <a:extLst>
              <a:ext uri="{FF2B5EF4-FFF2-40B4-BE49-F238E27FC236}">
                <a16:creationId xmlns:a16="http://schemas.microsoft.com/office/drawing/2014/main" id="{E0035267-687D-F64D-925F-69EC767D5557}"/>
              </a:ext>
            </a:extLst>
          </p:cNvPr>
          <p:cNvSpPr/>
          <p:nvPr/>
        </p:nvSpPr>
        <p:spPr>
          <a:xfrm>
            <a:off x="9264109"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ABDBE72B-320B-5947-B630-6EB47FFB541E}"/>
              </a:ext>
            </a:extLst>
          </p:cNvPr>
          <p:cNvCxnSpPr>
            <a:stCxn id="23" idx="3"/>
            <a:endCxn id="24" idx="1"/>
          </p:cNvCxnSpPr>
          <p:nvPr/>
        </p:nvCxnSpPr>
        <p:spPr>
          <a:xfrm>
            <a:off x="7341073"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005289A9-AFE6-7242-9DEC-0F2558270723}"/>
              </a:ext>
            </a:extLst>
          </p:cNvPr>
          <p:cNvCxnSpPr>
            <a:cxnSpLocks/>
            <a:stCxn id="24" idx="3"/>
            <a:endCxn id="25" idx="1"/>
          </p:cNvCxnSpPr>
          <p:nvPr/>
        </p:nvCxnSpPr>
        <p:spPr>
          <a:xfrm>
            <a:off x="8812134"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161F9D15-2EEF-484B-98DA-996657F493AB}"/>
              </a:ext>
            </a:extLst>
          </p:cNvPr>
          <p:cNvCxnSpPr>
            <a:cxnSpLocks/>
            <a:stCxn id="17" idx="3"/>
            <a:endCxn id="23" idx="1"/>
          </p:cNvCxnSpPr>
          <p:nvPr/>
        </p:nvCxnSpPr>
        <p:spPr>
          <a:xfrm>
            <a:off x="5870012"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485096CF-B644-004D-BD94-445E55F8BD29}"/>
              </a:ext>
            </a:extLst>
          </p:cNvPr>
          <p:cNvSpPr txBox="1"/>
          <p:nvPr/>
        </p:nvSpPr>
        <p:spPr>
          <a:xfrm>
            <a:off x="1979929" y="4810161"/>
            <a:ext cx="876836" cy="400110"/>
          </a:xfrm>
          <a:prstGeom prst="rect">
            <a:avLst/>
          </a:prstGeom>
          <a:noFill/>
        </p:spPr>
        <p:txBody>
          <a:bodyPr wrap="square" rtlCol="0">
            <a:spAutoFit/>
          </a:bodyPr>
          <a:lstStyle/>
          <a:p>
            <a:pPr algn="ctr"/>
            <a:r>
              <a:rPr lang="en-US" sz="2000"/>
              <a:t>Wie</a:t>
            </a:r>
          </a:p>
        </p:txBody>
      </p:sp>
      <p:sp>
        <p:nvSpPr>
          <p:cNvPr id="36" name="Textfeld 35">
            <a:extLst>
              <a:ext uri="{FF2B5EF4-FFF2-40B4-BE49-F238E27FC236}">
                <a16:creationId xmlns:a16="http://schemas.microsoft.com/office/drawing/2014/main" id="{F0430677-58EC-B341-A032-D54526E1D8F6}"/>
              </a:ext>
            </a:extLst>
          </p:cNvPr>
          <p:cNvSpPr txBox="1"/>
          <p:nvPr/>
        </p:nvSpPr>
        <p:spPr>
          <a:xfrm>
            <a:off x="3450990" y="4810161"/>
            <a:ext cx="876836" cy="400110"/>
          </a:xfrm>
          <a:prstGeom prst="rect">
            <a:avLst/>
          </a:prstGeom>
          <a:noFill/>
        </p:spPr>
        <p:txBody>
          <a:bodyPr wrap="square" rtlCol="0">
            <a:spAutoFit/>
          </a:bodyPr>
          <a:lstStyle/>
          <a:p>
            <a:pPr algn="ctr"/>
            <a:r>
              <a:rPr lang="en-US" sz="2000"/>
              <a:t>geht’s</a:t>
            </a:r>
          </a:p>
        </p:txBody>
      </p:sp>
      <p:sp>
        <p:nvSpPr>
          <p:cNvPr id="37" name="Textfeld 36">
            <a:extLst>
              <a:ext uri="{FF2B5EF4-FFF2-40B4-BE49-F238E27FC236}">
                <a16:creationId xmlns:a16="http://schemas.microsoft.com/office/drawing/2014/main" id="{3A364A02-3715-D34E-ACA4-B7C6915953A5}"/>
              </a:ext>
            </a:extLst>
          </p:cNvPr>
          <p:cNvSpPr txBox="1"/>
          <p:nvPr/>
        </p:nvSpPr>
        <p:spPr>
          <a:xfrm>
            <a:off x="4922051" y="4810161"/>
            <a:ext cx="876836" cy="400110"/>
          </a:xfrm>
          <a:prstGeom prst="rect">
            <a:avLst/>
          </a:prstGeom>
          <a:noFill/>
        </p:spPr>
        <p:txBody>
          <a:bodyPr wrap="square" rtlCol="0">
            <a:spAutoFit/>
          </a:bodyPr>
          <a:lstStyle/>
          <a:p>
            <a:pPr algn="ctr"/>
            <a:r>
              <a:rPr lang="en-US" sz="2000"/>
              <a:t>&lt;EOS&gt;</a:t>
            </a:r>
          </a:p>
        </p:txBody>
      </p:sp>
      <p:sp>
        <p:nvSpPr>
          <p:cNvPr id="38" name="Textfeld 37">
            <a:extLst>
              <a:ext uri="{FF2B5EF4-FFF2-40B4-BE49-F238E27FC236}">
                <a16:creationId xmlns:a16="http://schemas.microsoft.com/office/drawing/2014/main" id="{E97495CF-2ADE-9A49-ADD7-3636EB29B24A}"/>
              </a:ext>
            </a:extLst>
          </p:cNvPr>
          <p:cNvSpPr txBox="1"/>
          <p:nvPr/>
        </p:nvSpPr>
        <p:spPr>
          <a:xfrm>
            <a:off x="4922051" y="3160755"/>
            <a:ext cx="876836" cy="400110"/>
          </a:xfrm>
          <a:prstGeom prst="rect">
            <a:avLst/>
          </a:prstGeom>
          <a:noFill/>
        </p:spPr>
        <p:txBody>
          <a:bodyPr wrap="square" rtlCol="0">
            <a:spAutoFit/>
          </a:bodyPr>
          <a:lstStyle/>
          <a:p>
            <a:pPr algn="ctr"/>
            <a:r>
              <a:rPr lang="en-US" sz="2000"/>
              <a:t>How</a:t>
            </a:r>
          </a:p>
        </p:txBody>
      </p:sp>
      <p:sp>
        <p:nvSpPr>
          <p:cNvPr id="39" name="Textfeld 38">
            <a:extLst>
              <a:ext uri="{FF2B5EF4-FFF2-40B4-BE49-F238E27FC236}">
                <a16:creationId xmlns:a16="http://schemas.microsoft.com/office/drawing/2014/main" id="{8AD5CB7E-7039-1342-A2CD-397568FC0A40}"/>
              </a:ext>
            </a:extLst>
          </p:cNvPr>
          <p:cNvSpPr txBox="1"/>
          <p:nvPr/>
        </p:nvSpPr>
        <p:spPr>
          <a:xfrm>
            <a:off x="6393112" y="3160755"/>
            <a:ext cx="876836" cy="400110"/>
          </a:xfrm>
          <a:prstGeom prst="rect">
            <a:avLst/>
          </a:prstGeom>
          <a:noFill/>
        </p:spPr>
        <p:txBody>
          <a:bodyPr wrap="square" rtlCol="0">
            <a:spAutoFit/>
          </a:bodyPr>
          <a:lstStyle/>
          <a:p>
            <a:pPr algn="ctr"/>
            <a:r>
              <a:rPr lang="en-US" sz="2000"/>
              <a:t>are</a:t>
            </a:r>
          </a:p>
        </p:txBody>
      </p:sp>
      <p:sp>
        <p:nvSpPr>
          <p:cNvPr id="40" name="Textfeld 39">
            <a:extLst>
              <a:ext uri="{FF2B5EF4-FFF2-40B4-BE49-F238E27FC236}">
                <a16:creationId xmlns:a16="http://schemas.microsoft.com/office/drawing/2014/main" id="{42EBCA25-B209-CF4F-ADDA-34AB608C1F29}"/>
              </a:ext>
            </a:extLst>
          </p:cNvPr>
          <p:cNvSpPr txBox="1"/>
          <p:nvPr/>
        </p:nvSpPr>
        <p:spPr>
          <a:xfrm>
            <a:off x="7864173" y="3160755"/>
            <a:ext cx="876836" cy="400110"/>
          </a:xfrm>
          <a:prstGeom prst="rect">
            <a:avLst/>
          </a:prstGeom>
          <a:noFill/>
        </p:spPr>
        <p:txBody>
          <a:bodyPr wrap="square" rtlCol="0">
            <a:spAutoFit/>
          </a:bodyPr>
          <a:lstStyle/>
          <a:p>
            <a:pPr algn="ctr"/>
            <a:r>
              <a:rPr lang="en-US" sz="2000"/>
              <a:t>you</a:t>
            </a:r>
          </a:p>
        </p:txBody>
      </p:sp>
      <p:sp>
        <p:nvSpPr>
          <p:cNvPr id="41" name="Textfeld 40">
            <a:extLst>
              <a:ext uri="{FF2B5EF4-FFF2-40B4-BE49-F238E27FC236}">
                <a16:creationId xmlns:a16="http://schemas.microsoft.com/office/drawing/2014/main" id="{0562DC74-D769-F543-AAC5-20A305DDCEAB}"/>
              </a:ext>
            </a:extLst>
          </p:cNvPr>
          <p:cNvSpPr txBox="1"/>
          <p:nvPr/>
        </p:nvSpPr>
        <p:spPr>
          <a:xfrm>
            <a:off x="9335234" y="3162940"/>
            <a:ext cx="876836" cy="400110"/>
          </a:xfrm>
          <a:prstGeom prst="rect">
            <a:avLst/>
          </a:prstGeom>
          <a:noFill/>
        </p:spPr>
        <p:txBody>
          <a:bodyPr wrap="square" rtlCol="0">
            <a:spAutoFit/>
          </a:bodyPr>
          <a:lstStyle/>
          <a:p>
            <a:pPr algn="ctr"/>
            <a:r>
              <a:rPr lang="en-US" sz="2000"/>
              <a:t>&lt;EOS&gt;</a:t>
            </a:r>
          </a:p>
        </p:txBody>
      </p:sp>
      <p:sp>
        <p:nvSpPr>
          <p:cNvPr id="42" name="Textfeld 41">
            <a:extLst>
              <a:ext uri="{FF2B5EF4-FFF2-40B4-BE49-F238E27FC236}">
                <a16:creationId xmlns:a16="http://schemas.microsoft.com/office/drawing/2014/main" id="{BAE14FFC-F06A-3248-9A79-943052C91228}"/>
              </a:ext>
            </a:extLst>
          </p:cNvPr>
          <p:cNvSpPr txBox="1"/>
          <p:nvPr/>
        </p:nvSpPr>
        <p:spPr>
          <a:xfrm>
            <a:off x="6393112" y="4810161"/>
            <a:ext cx="876836" cy="400110"/>
          </a:xfrm>
          <a:prstGeom prst="rect">
            <a:avLst/>
          </a:prstGeom>
          <a:noFill/>
        </p:spPr>
        <p:txBody>
          <a:bodyPr wrap="square" rtlCol="0">
            <a:spAutoFit/>
          </a:bodyPr>
          <a:lstStyle/>
          <a:p>
            <a:pPr algn="ctr"/>
            <a:r>
              <a:rPr lang="en-US" sz="2000"/>
              <a:t>How</a:t>
            </a:r>
          </a:p>
        </p:txBody>
      </p:sp>
      <p:sp>
        <p:nvSpPr>
          <p:cNvPr id="43" name="Textfeld 42">
            <a:extLst>
              <a:ext uri="{FF2B5EF4-FFF2-40B4-BE49-F238E27FC236}">
                <a16:creationId xmlns:a16="http://schemas.microsoft.com/office/drawing/2014/main" id="{D3299323-9210-4B4B-B37E-D379E167C967}"/>
              </a:ext>
            </a:extLst>
          </p:cNvPr>
          <p:cNvSpPr txBox="1"/>
          <p:nvPr/>
        </p:nvSpPr>
        <p:spPr>
          <a:xfrm>
            <a:off x="7864173" y="4810161"/>
            <a:ext cx="876836" cy="400110"/>
          </a:xfrm>
          <a:prstGeom prst="rect">
            <a:avLst/>
          </a:prstGeom>
          <a:noFill/>
        </p:spPr>
        <p:txBody>
          <a:bodyPr wrap="square" rtlCol="0">
            <a:spAutoFit/>
          </a:bodyPr>
          <a:lstStyle/>
          <a:p>
            <a:pPr algn="ctr"/>
            <a:r>
              <a:rPr lang="en-US" sz="2000"/>
              <a:t>are</a:t>
            </a:r>
          </a:p>
        </p:txBody>
      </p:sp>
      <p:sp>
        <p:nvSpPr>
          <p:cNvPr id="44" name="Textfeld 43">
            <a:extLst>
              <a:ext uri="{FF2B5EF4-FFF2-40B4-BE49-F238E27FC236}">
                <a16:creationId xmlns:a16="http://schemas.microsoft.com/office/drawing/2014/main" id="{A496F1DE-7ECC-3B4B-BB02-0EFADDE66A53}"/>
              </a:ext>
            </a:extLst>
          </p:cNvPr>
          <p:cNvSpPr txBox="1"/>
          <p:nvPr/>
        </p:nvSpPr>
        <p:spPr>
          <a:xfrm>
            <a:off x="9335234" y="4810161"/>
            <a:ext cx="876836" cy="400110"/>
          </a:xfrm>
          <a:prstGeom prst="rect">
            <a:avLst/>
          </a:prstGeom>
          <a:noFill/>
        </p:spPr>
        <p:txBody>
          <a:bodyPr wrap="square" rtlCol="0">
            <a:spAutoFit/>
          </a:bodyPr>
          <a:lstStyle/>
          <a:p>
            <a:pPr algn="ctr"/>
            <a:r>
              <a:rPr lang="en-US" sz="2000"/>
              <a:t>you</a:t>
            </a:r>
          </a:p>
        </p:txBody>
      </p:sp>
      <p:cxnSp>
        <p:nvCxnSpPr>
          <p:cNvPr id="46" name="Gerade Verbindung mit Pfeil 45">
            <a:extLst>
              <a:ext uri="{FF2B5EF4-FFF2-40B4-BE49-F238E27FC236}">
                <a16:creationId xmlns:a16="http://schemas.microsoft.com/office/drawing/2014/main" id="{2E3E9DA6-8BBA-124A-B218-B03C4AFF69CB}"/>
              </a:ext>
            </a:extLst>
          </p:cNvPr>
          <p:cNvCxnSpPr>
            <a:cxnSpLocks/>
            <a:stCxn id="31" idx="0"/>
            <a:endCxn id="15" idx="2"/>
          </p:cNvCxnSpPr>
          <p:nvPr/>
        </p:nvCxnSpPr>
        <p:spPr>
          <a:xfrm flipV="1">
            <a:off x="2418347"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D1F8B59A-F5B6-E84E-B8C0-33FB28111400}"/>
              </a:ext>
            </a:extLst>
          </p:cNvPr>
          <p:cNvCxnSpPr>
            <a:cxnSpLocks/>
            <a:stCxn id="36" idx="0"/>
            <a:endCxn id="16" idx="2"/>
          </p:cNvCxnSpPr>
          <p:nvPr/>
        </p:nvCxnSpPr>
        <p:spPr>
          <a:xfrm flipV="1">
            <a:off x="3889408"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2D1AFE4C-37DB-1345-A5F4-60CD208128BE}"/>
              </a:ext>
            </a:extLst>
          </p:cNvPr>
          <p:cNvCxnSpPr>
            <a:cxnSpLocks/>
            <a:stCxn id="37" idx="0"/>
            <a:endCxn id="17" idx="2"/>
          </p:cNvCxnSpPr>
          <p:nvPr/>
        </p:nvCxnSpPr>
        <p:spPr>
          <a:xfrm flipV="1">
            <a:off x="5360469"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A5FF934-7294-5C46-BD53-FFE4B1EFF0E5}"/>
              </a:ext>
            </a:extLst>
          </p:cNvPr>
          <p:cNvCxnSpPr>
            <a:cxnSpLocks/>
            <a:stCxn id="42" idx="0"/>
            <a:endCxn id="23" idx="2"/>
          </p:cNvCxnSpPr>
          <p:nvPr/>
        </p:nvCxnSpPr>
        <p:spPr>
          <a:xfrm flipV="1">
            <a:off x="6831530"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56960B6D-A508-CB4A-AE45-A7B115410D36}"/>
              </a:ext>
            </a:extLst>
          </p:cNvPr>
          <p:cNvCxnSpPr>
            <a:cxnSpLocks/>
            <a:stCxn id="43" idx="0"/>
            <a:endCxn id="24" idx="2"/>
          </p:cNvCxnSpPr>
          <p:nvPr/>
        </p:nvCxnSpPr>
        <p:spPr>
          <a:xfrm flipV="1">
            <a:off x="8302591"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9AC7E046-25E8-954A-B690-93C045C287B8}"/>
              </a:ext>
            </a:extLst>
          </p:cNvPr>
          <p:cNvCxnSpPr>
            <a:cxnSpLocks/>
            <a:stCxn id="44" idx="0"/>
            <a:endCxn id="25" idx="2"/>
          </p:cNvCxnSpPr>
          <p:nvPr/>
        </p:nvCxnSpPr>
        <p:spPr>
          <a:xfrm flipV="1">
            <a:off x="9773652"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27F91A64-A938-624B-90FB-0956518DCF7A}"/>
              </a:ext>
            </a:extLst>
          </p:cNvPr>
          <p:cNvCxnSpPr>
            <a:cxnSpLocks/>
            <a:stCxn id="17" idx="0"/>
            <a:endCxn id="38" idx="2"/>
          </p:cNvCxnSpPr>
          <p:nvPr/>
        </p:nvCxnSpPr>
        <p:spPr>
          <a:xfrm flipV="1">
            <a:off x="5360469"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A67B991E-6E9A-4543-968A-5011D2D33913}"/>
              </a:ext>
            </a:extLst>
          </p:cNvPr>
          <p:cNvCxnSpPr>
            <a:cxnSpLocks/>
            <a:stCxn id="23" idx="0"/>
            <a:endCxn id="39" idx="2"/>
          </p:cNvCxnSpPr>
          <p:nvPr/>
        </p:nvCxnSpPr>
        <p:spPr>
          <a:xfrm flipV="1">
            <a:off x="6831530"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41055A1F-638B-FD42-857E-9D587CB174AB}"/>
              </a:ext>
            </a:extLst>
          </p:cNvPr>
          <p:cNvCxnSpPr>
            <a:cxnSpLocks/>
            <a:stCxn id="24" idx="0"/>
            <a:endCxn id="40" idx="2"/>
          </p:cNvCxnSpPr>
          <p:nvPr/>
        </p:nvCxnSpPr>
        <p:spPr>
          <a:xfrm flipV="1">
            <a:off x="8302591"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8B3AEBAD-E737-264D-BD36-7969543C41B6}"/>
              </a:ext>
            </a:extLst>
          </p:cNvPr>
          <p:cNvCxnSpPr>
            <a:cxnSpLocks/>
            <a:stCxn id="25" idx="0"/>
            <a:endCxn id="41" idx="2"/>
          </p:cNvCxnSpPr>
          <p:nvPr/>
        </p:nvCxnSpPr>
        <p:spPr>
          <a:xfrm flipV="1">
            <a:off x="9773652" y="3563050"/>
            <a:ext cx="0" cy="479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4AFD104A-6A22-9B45-BA48-421060F47174}"/>
              </a:ext>
            </a:extLst>
          </p:cNvPr>
          <p:cNvSpPr txBox="1"/>
          <p:nvPr/>
        </p:nvSpPr>
        <p:spPr>
          <a:xfrm>
            <a:off x="1979929" y="5539523"/>
            <a:ext cx="876836" cy="400110"/>
          </a:xfrm>
          <a:prstGeom prst="rect">
            <a:avLst/>
          </a:prstGeom>
          <a:noFill/>
        </p:spPr>
        <p:txBody>
          <a:bodyPr wrap="square" rtlCol="0">
            <a:spAutoFit/>
          </a:bodyPr>
          <a:lstStyle/>
          <a:p>
            <a:pPr algn="ctr"/>
            <a:r>
              <a:rPr lang="en-US" sz="2000"/>
              <a:t>t=0</a:t>
            </a:r>
          </a:p>
        </p:txBody>
      </p:sp>
      <p:sp>
        <p:nvSpPr>
          <p:cNvPr id="83" name="Textfeld 82">
            <a:extLst>
              <a:ext uri="{FF2B5EF4-FFF2-40B4-BE49-F238E27FC236}">
                <a16:creationId xmlns:a16="http://schemas.microsoft.com/office/drawing/2014/main" id="{C333B3EE-49A3-C442-B587-1EBA2E7D31D0}"/>
              </a:ext>
            </a:extLst>
          </p:cNvPr>
          <p:cNvSpPr txBox="1"/>
          <p:nvPr/>
        </p:nvSpPr>
        <p:spPr>
          <a:xfrm>
            <a:off x="3450990" y="5544700"/>
            <a:ext cx="876836" cy="400110"/>
          </a:xfrm>
          <a:prstGeom prst="rect">
            <a:avLst/>
          </a:prstGeom>
          <a:noFill/>
        </p:spPr>
        <p:txBody>
          <a:bodyPr wrap="square" rtlCol="0">
            <a:spAutoFit/>
          </a:bodyPr>
          <a:lstStyle/>
          <a:p>
            <a:pPr algn="ctr"/>
            <a:r>
              <a:rPr lang="en-US" sz="2000"/>
              <a:t>t=1</a:t>
            </a:r>
          </a:p>
        </p:txBody>
      </p:sp>
      <p:sp>
        <p:nvSpPr>
          <p:cNvPr id="84" name="Textfeld 83">
            <a:extLst>
              <a:ext uri="{FF2B5EF4-FFF2-40B4-BE49-F238E27FC236}">
                <a16:creationId xmlns:a16="http://schemas.microsoft.com/office/drawing/2014/main" id="{9D4BB87F-09AC-4449-A4F6-335E0E924315}"/>
              </a:ext>
            </a:extLst>
          </p:cNvPr>
          <p:cNvSpPr txBox="1"/>
          <p:nvPr/>
        </p:nvSpPr>
        <p:spPr>
          <a:xfrm>
            <a:off x="4926040" y="5539523"/>
            <a:ext cx="876836" cy="400110"/>
          </a:xfrm>
          <a:prstGeom prst="rect">
            <a:avLst/>
          </a:prstGeom>
          <a:noFill/>
        </p:spPr>
        <p:txBody>
          <a:bodyPr wrap="square" rtlCol="0">
            <a:spAutoFit/>
          </a:bodyPr>
          <a:lstStyle/>
          <a:p>
            <a:pPr algn="ctr"/>
            <a:r>
              <a:rPr lang="en-US" sz="2000"/>
              <a:t>t=2</a:t>
            </a:r>
          </a:p>
        </p:txBody>
      </p:sp>
      <p:sp>
        <p:nvSpPr>
          <p:cNvPr id="85" name="Textfeld 84">
            <a:extLst>
              <a:ext uri="{FF2B5EF4-FFF2-40B4-BE49-F238E27FC236}">
                <a16:creationId xmlns:a16="http://schemas.microsoft.com/office/drawing/2014/main" id="{FCFE917F-1040-DD4B-BBEE-4C828043A3D6}"/>
              </a:ext>
            </a:extLst>
          </p:cNvPr>
          <p:cNvSpPr txBox="1"/>
          <p:nvPr/>
        </p:nvSpPr>
        <p:spPr>
          <a:xfrm>
            <a:off x="6402027" y="5539523"/>
            <a:ext cx="876836" cy="400110"/>
          </a:xfrm>
          <a:prstGeom prst="rect">
            <a:avLst/>
          </a:prstGeom>
          <a:noFill/>
        </p:spPr>
        <p:txBody>
          <a:bodyPr wrap="square" rtlCol="0">
            <a:spAutoFit/>
          </a:bodyPr>
          <a:lstStyle/>
          <a:p>
            <a:pPr algn="ctr"/>
            <a:r>
              <a:rPr lang="en-US" sz="2000"/>
              <a:t>t=3</a:t>
            </a:r>
          </a:p>
        </p:txBody>
      </p:sp>
      <p:sp>
        <p:nvSpPr>
          <p:cNvPr id="86" name="Textfeld 85">
            <a:extLst>
              <a:ext uri="{FF2B5EF4-FFF2-40B4-BE49-F238E27FC236}">
                <a16:creationId xmlns:a16="http://schemas.microsoft.com/office/drawing/2014/main" id="{38696F64-B3DC-5E4F-8EC8-1D26D4DF09E6}"/>
              </a:ext>
            </a:extLst>
          </p:cNvPr>
          <p:cNvSpPr txBox="1"/>
          <p:nvPr/>
        </p:nvSpPr>
        <p:spPr>
          <a:xfrm>
            <a:off x="7874090" y="5539523"/>
            <a:ext cx="876836" cy="400110"/>
          </a:xfrm>
          <a:prstGeom prst="rect">
            <a:avLst/>
          </a:prstGeom>
          <a:noFill/>
        </p:spPr>
        <p:txBody>
          <a:bodyPr wrap="square" rtlCol="0">
            <a:spAutoFit/>
          </a:bodyPr>
          <a:lstStyle/>
          <a:p>
            <a:pPr algn="ctr"/>
            <a:r>
              <a:rPr lang="en-US" sz="2000"/>
              <a:t>t=4</a:t>
            </a:r>
          </a:p>
        </p:txBody>
      </p:sp>
      <p:sp>
        <p:nvSpPr>
          <p:cNvPr id="87" name="Textfeld 86">
            <a:extLst>
              <a:ext uri="{FF2B5EF4-FFF2-40B4-BE49-F238E27FC236}">
                <a16:creationId xmlns:a16="http://schemas.microsoft.com/office/drawing/2014/main" id="{F090C54C-B383-4B4E-9DE4-4F4922274A4F}"/>
              </a:ext>
            </a:extLst>
          </p:cNvPr>
          <p:cNvSpPr txBox="1"/>
          <p:nvPr/>
        </p:nvSpPr>
        <p:spPr>
          <a:xfrm>
            <a:off x="9346153" y="5539523"/>
            <a:ext cx="876836" cy="400110"/>
          </a:xfrm>
          <a:prstGeom prst="rect">
            <a:avLst/>
          </a:prstGeom>
          <a:noFill/>
        </p:spPr>
        <p:txBody>
          <a:bodyPr wrap="square" rtlCol="0">
            <a:spAutoFit/>
          </a:bodyPr>
          <a:lstStyle/>
          <a:p>
            <a:pPr algn="ctr"/>
            <a:r>
              <a:rPr lang="en-US" sz="2000"/>
              <a:t>t=5</a:t>
            </a:r>
          </a:p>
        </p:txBody>
      </p:sp>
      <p:sp>
        <p:nvSpPr>
          <p:cNvPr id="3" name="Rechteck 2">
            <a:extLst>
              <a:ext uri="{FF2B5EF4-FFF2-40B4-BE49-F238E27FC236}">
                <a16:creationId xmlns:a16="http://schemas.microsoft.com/office/drawing/2014/main" id="{F77E67C7-EA1B-5241-835E-29D6BABEBEF0}"/>
              </a:ext>
            </a:extLst>
          </p:cNvPr>
          <p:cNvSpPr/>
          <p:nvPr/>
        </p:nvSpPr>
        <p:spPr>
          <a:xfrm>
            <a:off x="2150903"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a:extLst>
              <a:ext uri="{FF2B5EF4-FFF2-40B4-BE49-F238E27FC236}">
                <a16:creationId xmlns:a16="http://schemas.microsoft.com/office/drawing/2014/main" id="{D31647D3-666A-E545-B24F-75065A5D5378}"/>
              </a:ext>
            </a:extLst>
          </p:cNvPr>
          <p:cNvSpPr/>
          <p:nvPr/>
        </p:nvSpPr>
        <p:spPr>
          <a:xfrm>
            <a:off x="5098061" y="4062934"/>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fik 89">
            <a:extLst>
              <a:ext uri="{FF2B5EF4-FFF2-40B4-BE49-F238E27FC236}">
                <a16:creationId xmlns:a16="http://schemas.microsoft.com/office/drawing/2014/main" id="{6572FB37-33EC-6440-BB28-00FA3DA7C234}"/>
              </a:ext>
            </a:extLst>
          </p:cNvPr>
          <p:cNvPicPr>
            <a:picLocks noChangeAspect="1"/>
          </p:cNvPicPr>
          <p:nvPr/>
        </p:nvPicPr>
        <p:blipFill>
          <a:blip r:embed="rId2"/>
          <a:stretch>
            <a:fillRect/>
          </a:stretch>
        </p:blipFill>
        <p:spPr>
          <a:xfrm>
            <a:off x="2347254" y="4178330"/>
            <a:ext cx="140359" cy="75462"/>
          </a:xfrm>
          <a:prstGeom prst="rect">
            <a:avLst/>
          </a:prstGeom>
        </p:spPr>
      </p:pic>
      <p:sp>
        <p:nvSpPr>
          <p:cNvPr id="60" name="Rechteck 59">
            <a:extLst>
              <a:ext uri="{FF2B5EF4-FFF2-40B4-BE49-F238E27FC236}">
                <a16:creationId xmlns:a16="http://schemas.microsoft.com/office/drawing/2014/main" id="{BD63D250-2C23-0042-8899-C7C66D57EDFD}"/>
              </a:ext>
            </a:extLst>
          </p:cNvPr>
          <p:cNvSpPr/>
          <p:nvPr/>
        </p:nvSpPr>
        <p:spPr>
          <a:xfrm>
            <a:off x="3616426"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Grafik 88">
            <a:extLst>
              <a:ext uri="{FF2B5EF4-FFF2-40B4-BE49-F238E27FC236}">
                <a16:creationId xmlns:a16="http://schemas.microsoft.com/office/drawing/2014/main" id="{371F7720-6266-A946-96E7-CD71559CCFDF}"/>
              </a:ext>
            </a:extLst>
          </p:cNvPr>
          <p:cNvPicPr>
            <a:picLocks noChangeAspect="1"/>
          </p:cNvPicPr>
          <p:nvPr/>
        </p:nvPicPr>
        <p:blipFill>
          <a:blip r:embed="rId2"/>
          <a:stretch>
            <a:fillRect/>
          </a:stretch>
        </p:blipFill>
        <p:spPr>
          <a:xfrm>
            <a:off x="3749049" y="4136496"/>
            <a:ext cx="280718" cy="150924"/>
          </a:xfrm>
          <a:prstGeom prst="rect">
            <a:avLst/>
          </a:prstGeom>
        </p:spPr>
      </p:pic>
      <p:sp>
        <p:nvSpPr>
          <p:cNvPr id="63" name="Rechteck 62">
            <a:extLst>
              <a:ext uri="{FF2B5EF4-FFF2-40B4-BE49-F238E27FC236}">
                <a16:creationId xmlns:a16="http://schemas.microsoft.com/office/drawing/2014/main" id="{0B1C0C30-4237-C947-B6CF-1FAFF908A830}"/>
              </a:ext>
            </a:extLst>
          </p:cNvPr>
          <p:cNvSpPr/>
          <p:nvPr/>
        </p:nvSpPr>
        <p:spPr>
          <a:xfrm>
            <a:off x="6567462" y="4060301"/>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a:extLst>
              <a:ext uri="{FF2B5EF4-FFF2-40B4-BE49-F238E27FC236}">
                <a16:creationId xmlns:a16="http://schemas.microsoft.com/office/drawing/2014/main" id="{3E60D313-F80B-E944-B16F-51B90F014BD3}"/>
              </a:ext>
            </a:extLst>
          </p:cNvPr>
          <p:cNvSpPr/>
          <p:nvPr/>
        </p:nvSpPr>
        <p:spPr>
          <a:xfrm>
            <a:off x="8039526" y="4060301"/>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hteck 65">
            <a:extLst>
              <a:ext uri="{FF2B5EF4-FFF2-40B4-BE49-F238E27FC236}">
                <a16:creationId xmlns:a16="http://schemas.microsoft.com/office/drawing/2014/main" id="{7CBCEB27-3DB6-344E-AFE4-FD04192E531C}"/>
              </a:ext>
            </a:extLst>
          </p:cNvPr>
          <p:cNvSpPr/>
          <p:nvPr/>
        </p:nvSpPr>
        <p:spPr>
          <a:xfrm>
            <a:off x="9500670" y="4060301"/>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fik 90">
            <a:extLst>
              <a:ext uri="{FF2B5EF4-FFF2-40B4-BE49-F238E27FC236}">
                <a16:creationId xmlns:a16="http://schemas.microsoft.com/office/drawing/2014/main" id="{C0001676-75B2-D841-B90E-EB071986CCB1}"/>
              </a:ext>
            </a:extLst>
          </p:cNvPr>
          <p:cNvPicPr>
            <a:picLocks noChangeAspect="1"/>
          </p:cNvPicPr>
          <p:nvPr/>
        </p:nvPicPr>
        <p:blipFill>
          <a:blip r:embed="rId2"/>
          <a:stretch>
            <a:fillRect/>
          </a:stretch>
        </p:blipFill>
        <p:spPr>
          <a:xfrm>
            <a:off x="6611620" y="4083712"/>
            <a:ext cx="457649" cy="246048"/>
          </a:xfrm>
          <a:prstGeom prst="rect">
            <a:avLst/>
          </a:prstGeom>
        </p:spPr>
      </p:pic>
      <p:pic>
        <p:nvPicPr>
          <p:cNvPr id="92" name="Grafik 91">
            <a:extLst>
              <a:ext uri="{FF2B5EF4-FFF2-40B4-BE49-F238E27FC236}">
                <a16:creationId xmlns:a16="http://schemas.microsoft.com/office/drawing/2014/main" id="{C7727E99-B6F7-A44F-ABCF-B15AC3C96527}"/>
              </a:ext>
            </a:extLst>
          </p:cNvPr>
          <p:cNvPicPr>
            <a:picLocks noChangeAspect="1"/>
          </p:cNvPicPr>
          <p:nvPr/>
        </p:nvPicPr>
        <p:blipFill>
          <a:blip r:embed="rId2"/>
          <a:stretch>
            <a:fillRect/>
          </a:stretch>
        </p:blipFill>
        <p:spPr>
          <a:xfrm>
            <a:off x="8088355" y="4083712"/>
            <a:ext cx="457649" cy="246048"/>
          </a:xfrm>
          <a:prstGeom prst="rect">
            <a:avLst/>
          </a:prstGeom>
        </p:spPr>
      </p:pic>
      <p:pic>
        <p:nvPicPr>
          <p:cNvPr id="93" name="Grafik 92">
            <a:extLst>
              <a:ext uri="{FF2B5EF4-FFF2-40B4-BE49-F238E27FC236}">
                <a16:creationId xmlns:a16="http://schemas.microsoft.com/office/drawing/2014/main" id="{75C105A0-7139-424E-9F4F-C0AC58386DF5}"/>
              </a:ext>
            </a:extLst>
          </p:cNvPr>
          <p:cNvPicPr>
            <a:picLocks noChangeAspect="1"/>
          </p:cNvPicPr>
          <p:nvPr/>
        </p:nvPicPr>
        <p:blipFill>
          <a:blip r:embed="rId2"/>
          <a:stretch>
            <a:fillRect/>
          </a:stretch>
        </p:blipFill>
        <p:spPr>
          <a:xfrm>
            <a:off x="9544826" y="4091566"/>
            <a:ext cx="457649" cy="246048"/>
          </a:xfrm>
          <a:prstGeom prst="rect">
            <a:avLst/>
          </a:prstGeom>
        </p:spPr>
      </p:pic>
      <p:pic>
        <p:nvPicPr>
          <p:cNvPr id="79" name="Grafik 78">
            <a:extLst>
              <a:ext uri="{FF2B5EF4-FFF2-40B4-BE49-F238E27FC236}">
                <a16:creationId xmlns:a16="http://schemas.microsoft.com/office/drawing/2014/main" id="{DE5F055B-89F1-CE4B-B87D-A15DAB3EDC88}"/>
              </a:ext>
            </a:extLst>
          </p:cNvPr>
          <p:cNvPicPr>
            <a:picLocks noChangeAspect="1"/>
          </p:cNvPicPr>
          <p:nvPr/>
        </p:nvPicPr>
        <p:blipFill>
          <a:blip r:embed="rId2"/>
          <a:stretch>
            <a:fillRect/>
          </a:stretch>
        </p:blipFill>
        <p:spPr>
          <a:xfrm>
            <a:off x="5131644" y="4088934"/>
            <a:ext cx="457649" cy="246048"/>
          </a:xfrm>
          <a:prstGeom prst="rect">
            <a:avLst/>
          </a:prstGeom>
        </p:spPr>
      </p:pic>
    </p:spTree>
    <p:extLst>
      <p:ext uri="{BB962C8B-B14F-4D97-AF65-F5344CB8AC3E}">
        <p14:creationId xmlns:p14="http://schemas.microsoft.com/office/powerpoint/2010/main" val="299884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E09B8C-8760-CC44-AA7C-164628F24B97}"/>
              </a:ext>
            </a:extLst>
          </p:cNvPr>
          <p:cNvSpPr>
            <a:spLocks noGrp="1"/>
          </p:cNvSpPr>
          <p:nvPr>
            <p:ph type="title"/>
          </p:nvPr>
        </p:nvSpPr>
        <p:spPr/>
        <p:txBody>
          <a:bodyPr/>
          <a:lstStyle/>
          <a:p>
            <a:r>
              <a:rPr lang="en-US"/>
              <a:t>Limitations</a:t>
            </a:r>
          </a:p>
        </p:txBody>
      </p:sp>
      <p:grpSp>
        <p:nvGrpSpPr>
          <p:cNvPr id="7" name="Gruppieren 6">
            <a:extLst>
              <a:ext uri="{FF2B5EF4-FFF2-40B4-BE49-F238E27FC236}">
                <a16:creationId xmlns:a16="http://schemas.microsoft.com/office/drawing/2014/main" id="{B790A036-F83C-C945-BA54-896BD5D22B27}"/>
              </a:ext>
            </a:extLst>
          </p:cNvPr>
          <p:cNvGrpSpPr/>
          <p:nvPr/>
        </p:nvGrpSpPr>
        <p:grpSpPr>
          <a:xfrm>
            <a:off x="1281684" y="2147888"/>
            <a:ext cx="9628632" cy="3073585"/>
            <a:chOff x="1281684" y="1690688"/>
            <a:chExt cx="9628632" cy="3073585"/>
          </a:xfrm>
        </p:grpSpPr>
        <p:sp>
          <p:nvSpPr>
            <p:cNvPr id="4" name="Textfeld 3">
              <a:extLst>
                <a:ext uri="{FF2B5EF4-FFF2-40B4-BE49-F238E27FC236}">
                  <a16:creationId xmlns:a16="http://schemas.microsoft.com/office/drawing/2014/main" id="{D3891401-53C8-0949-90A8-8DACDACB64C3}"/>
                </a:ext>
              </a:extLst>
            </p:cNvPr>
            <p:cNvSpPr txBox="1"/>
            <p:nvPr/>
          </p:nvSpPr>
          <p:spPr>
            <a:xfrm>
              <a:off x="1281684" y="2750427"/>
              <a:ext cx="9628632" cy="954107"/>
            </a:xfrm>
            <a:prstGeom prst="rect">
              <a:avLst/>
            </a:prstGeom>
            <a:noFill/>
          </p:spPr>
          <p:txBody>
            <a:bodyPr wrap="square" rtlCol="0">
              <a:spAutoFit/>
            </a:bodyPr>
            <a:lstStyle/>
            <a:p>
              <a:pPr algn="ctr"/>
              <a:r>
                <a:rPr lang="en-US" sz="3200">
                  <a:solidFill>
                    <a:schemeClr val="accent5">
                      <a:lumMod val="20000"/>
                      <a:lumOff val="80000"/>
                    </a:schemeClr>
                  </a:solidFill>
                </a:rPr>
                <a:t>The apple, </a:t>
              </a:r>
              <a:r>
                <a:rPr lang="en-US" sz="3200">
                  <a:solidFill>
                    <a:schemeClr val="accent5">
                      <a:lumMod val="60000"/>
                      <a:lumOff val="40000"/>
                    </a:schemeClr>
                  </a:solidFill>
                </a:rPr>
                <a:t>after being cut into pieces, </a:t>
              </a:r>
              <a:r>
                <a:rPr lang="en-US" sz="3200">
                  <a:solidFill>
                    <a:schemeClr val="accent5">
                      <a:lumMod val="50000"/>
                    </a:schemeClr>
                  </a:solidFill>
                </a:rPr>
                <a:t>has turned brown.</a:t>
              </a:r>
            </a:p>
            <a:p>
              <a:pPr algn="ctr"/>
              <a:endParaRPr lang="en-US" sz="2400"/>
            </a:p>
          </p:txBody>
        </p:sp>
        <p:sp>
          <p:nvSpPr>
            <p:cNvPr id="5" name="Textfeld 4">
              <a:extLst>
                <a:ext uri="{FF2B5EF4-FFF2-40B4-BE49-F238E27FC236}">
                  <a16:creationId xmlns:a16="http://schemas.microsoft.com/office/drawing/2014/main" id="{EC13D54F-8830-6947-B8C4-56A3247A9981}"/>
                </a:ext>
              </a:extLst>
            </p:cNvPr>
            <p:cNvSpPr txBox="1"/>
            <p:nvPr/>
          </p:nvSpPr>
          <p:spPr>
            <a:xfrm>
              <a:off x="1281684" y="1690688"/>
              <a:ext cx="9628632" cy="954107"/>
            </a:xfrm>
            <a:prstGeom prst="rect">
              <a:avLst/>
            </a:prstGeom>
            <a:noFill/>
          </p:spPr>
          <p:txBody>
            <a:bodyPr wrap="square" rtlCol="0">
              <a:spAutoFit/>
            </a:bodyPr>
            <a:lstStyle/>
            <a:p>
              <a:pPr algn="ctr"/>
              <a:r>
                <a:rPr lang="en-US" sz="3200">
                  <a:solidFill>
                    <a:schemeClr val="accent5">
                      <a:lumMod val="50000"/>
                    </a:schemeClr>
                  </a:solidFill>
                </a:rPr>
                <a:t>The apple, after being cut into pieces, has turned brown.</a:t>
              </a:r>
            </a:p>
            <a:p>
              <a:pPr algn="ctr"/>
              <a:endParaRPr lang="en-US" sz="2400"/>
            </a:p>
          </p:txBody>
        </p:sp>
        <p:sp>
          <p:nvSpPr>
            <p:cNvPr id="6" name="Textfeld 5">
              <a:extLst>
                <a:ext uri="{FF2B5EF4-FFF2-40B4-BE49-F238E27FC236}">
                  <a16:creationId xmlns:a16="http://schemas.microsoft.com/office/drawing/2014/main" id="{AEDF0596-7EE9-E54C-B83C-E17D07A1A6FF}"/>
                </a:ext>
              </a:extLst>
            </p:cNvPr>
            <p:cNvSpPr txBox="1"/>
            <p:nvPr/>
          </p:nvSpPr>
          <p:spPr>
            <a:xfrm>
              <a:off x="1281684" y="3810166"/>
              <a:ext cx="9628632" cy="954107"/>
            </a:xfrm>
            <a:prstGeom prst="rect">
              <a:avLst/>
            </a:prstGeom>
            <a:noFill/>
          </p:spPr>
          <p:txBody>
            <a:bodyPr wrap="square" rtlCol="0">
              <a:spAutoFit/>
            </a:bodyPr>
            <a:lstStyle/>
            <a:p>
              <a:pPr algn="ctr"/>
              <a:r>
                <a:rPr lang="en-US" sz="3200">
                  <a:solidFill>
                    <a:schemeClr val="accent5">
                      <a:lumMod val="75000"/>
                    </a:schemeClr>
                  </a:solidFill>
                </a:rPr>
                <a:t>The apple,</a:t>
              </a:r>
              <a:r>
                <a:rPr lang="en-US" sz="3200"/>
                <a:t> </a:t>
              </a:r>
              <a:r>
                <a:rPr lang="en-US" sz="3200">
                  <a:solidFill>
                    <a:schemeClr val="accent5">
                      <a:lumMod val="40000"/>
                      <a:lumOff val="60000"/>
                    </a:schemeClr>
                  </a:solidFill>
                </a:rPr>
                <a:t>after being cut into pieces, </a:t>
              </a:r>
              <a:r>
                <a:rPr lang="en-US" sz="3200">
                  <a:solidFill>
                    <a:schemeClr val="accent5">
                      <a:lumMod val="50000"/>
                    </a:schemeClr>
                  </a:solidFill>
                </a:rPr>
                <a:t>has turned brown.</a:t>
              </a:r>
            </a:p>
            <a:p>
              <a:pPr algn="ctr"/>
              <a:endParaRPr lang="en-US" sz="2400"/>
            </a:p>
          </p:txBody>
        </p:sp>
      </p:grpSp>
    </p:spTree>
    <p:extLst>
      <p:ext uri="{BB962C8B-B14F-4D97-AF65-F5344CB8AC3E}">
        <p14:creationId xmlns:p14="http://schemas.microsoft.com/office/powerpoint/2010/main" val="4648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DC7AF6-2227-FD47-AABA-CC7061BCBE7E}"/>
              </a:ext>
            </a:extLst>
          </p:cNvPr>
          <p:cNvSpPr>
            <a:spLocks noGrp="1"/>
          </p:cNvSpPr>
          <p:nvPr>
            <p:ph type="title"/>
          </p:nvPr>
        </p:nvSpPr>
        <p:spPr/>
        <p:txBody>
          <a:bodyPr/>
          <a:lstStyle/>
          <a:p>
            <a:r>
              <a:rPr lang="en-US"/>
              <a:t>LSTM Concept</a:t>
            </a:r>
          </a:p>
        </p:txBody>
      </p:sp>
      <p:grpSp>
        <p:nvGrpSpPr>
          <p:cNvPr id="18" name="Gruppieren 17">
            <a:extLst>
              <a:ext uri="{FF2B5EF4-FFF2-40B4-BE49-F238E27FC236}">
                <a16:creationId xmlns:a16="http://schemas.microsoft.com/office/drawing/2014/main" id="{90BDD01C-C02F-DD43-B124-D654689784F9}"/>
              </a:ext>
            </a:extLst>
          </p:cNvPr>
          <p:cNvGrpSpPr/>
          <p:nvPr/>
        </p:nvGrpSpPr>
        <p:grpSpPr>
          <a:xfrm>
            <a:off x="598329" y="5377982"/>
            <a:ext cx="11052623" cy="407472"/>
            <a:chOff x="575148" y="3811944"/>
            <a:chExt cx="11052623" cy="407472"/>
          </a:xfrm>
        </p:grpSpPr>
        <p:sp>
          <p:nvSpPr>
            <p:cNvPr id="36" name="Textfeld 35">
              <a:extLst>
                <a:ext uri="{FF2B5EF4-FFF2-40B4-BE49-F238E27FC236}">
                  <a16:creationId xmlns:a16="http://schemas.microsoft.com/office/drawing/2014/main" id="{D2898CB9-720D-F047-8B40-613B2A069084}"/>
                </a:ext>
              </a:extLst>
            </p:cNvPr>
            <p:cNvSpPr txBox="1"/>
            <p:nvPr/>
          </p:nvSpPr>
          <p:spPr>
            <a:xfrm>
              <a:off x="575148" y="3814129"/>
              <a:ext cx="876836" cy="400110"/>
            </a:xfrm>
            <a:prstGeom prst="rect">
              <a:avLst/>
            </a:prstGeom>
            <a:noFill/>
          </p:spPr>
          <p:txBody>
            <a:bodyPr wrap="square" rtlCol="0">
              <a:spAutoFit/>
            </a:bodyPr>
            <a:lstStyle/>
            <a:p>
              <a:pPr algn="ctr"/>
              <a:r>
                <a:rPr lang="en-US" sz="2000"/>
                <a:t>t=0</a:t>
              </a:r>
            </a:p>
          </p:txBody>
        </p:sp>
        <p:sp>
          <p:nvSpPr>
            <p:cNvPr id="37" name="Textfeld 36">
              <a:extLst>
                <a:ext uri="{FF2B5EF4-FFF2-40B4-BE49-F238E27FC236}">
                  <a16:creationId xmlns:a16="http://schemas.microsoft.com/office/drawing/2014/main" id="{77BA9677-F5E1-B649-ADD0-CD01CF3FE298}"/>
                </a:ext>
              </a:extLst>
            </p:cNvPr>
            <p:cNvSpPr txBox="1"/>
            <p:nvPr/>
          </p:nvSpPr>
          <p:spPr>
            <a:xfrm>
              <a:off x="2046209" y="3819306"/>
              <a:ext cx="876836" cy="400110"/>
            </a:xfrm>
            <a:prstGeom prst="rect">
              <a:avLst/>
            </a:prstGeom>
            <a:noFill/>
          </p:spPr>
          <p:txBody>
            <a:bodyPr wrap="square" rtlCol="0">
              <a:spAutoFit/>
            </a:bodyPr>
            <a:lstStyle/>
            <a:p>
              <a:pPr algn="ctr"/>
              <a:r>
                <a:rPr lang="en-US" sz="2000"/>
                <a:t>t=1</a:t>
              </a:r>
            </a:p>
          </p:txBody>
        </p:sp>
        <p:sp>
          <p:nvSpPr>
            <p:cNvPr id="38" name="Textfeld 37">
              <a:extLst>
                <a:ext uri="{FF2B5EF4-FFF2-40B4-BE49-F238E27FC236}">
                  <a16:creationId xmlns:a16="http://schemas.microsoft.com/office/drawing/2014/main" id="{35E50C54-537E-3140-890D-7E3B76EE6F17}"/>
                </a:ext>
              </a:extLst>
            </p:cNvPr>
            <p:cNvSpPr txBox="1"/>
            <p:nvPr/>
          </p:nvSpPr>
          <p:spPr>
            <a:xfrm>
              <a:off x="3521259" y="3814129"/>
              <a:ext cx="876836" cy="400110"/>
            </a:xfrm>
            <a:prstGeom prst="rect">
              <a:avLst/>
            </a:prstGeom>
            <a:noFill/>
          </p:spPr>
          <p:txBody>
            <a:bodyPr wrap="square" rtlCol="0">
              <a:spAutoFit/>
            </a:bodyPr>
            <a:lstStyle/>
            <a:p>
              <a:pPr algn="ctr"/>
              <a:r>
                <a:rPr lang="en-US" sz="2000"/>
                <a:t>t=2</a:t>
              </a:r>
            </a:p>
          </p:txBody>
        </p:sp>
        <p:sp>
          <p:nvSpPr>
            <p:cNvPr id="39" name="Textfeld 38">
              <a:extLst>
                <a:ext uri="{FF2B5EF4-FFF2-40B4-BE49-F238E27FC236}">
                  <a16:creationId xmlns:a16="http://schemas.microsoft.com/office/drawing/2014/main" id="{C2CE8250-3BD3-7444-96DE-E134C17473C8}"/>
                </a:ext>
              </a:extLst>
            </p:cNvPr>
            <p:cNvSpPr txBox="1"/>
            <p:nvPr/>
          </p:nvSpPr>
          <p:spPr>
            <a:xfrm>
              <a:off x="4997246" y="3814129"/>
              <a:ext cx="876836" cy="400110"/>
            </a:xfrm>
            <a:prstGeom prst="rect">
              <a:avLst/>
            </a:prstGeom>
            <a:noFill/>
          </p:spPr>
          <p:txBody>
            <a:bodyPr wrap="square" rtlCol="0">
              <a:spAutoFit/>
            </a:bodyPr>
            <a:lstStyle/>
            <a:p>
              <a:pPr algn="ctr"/>
              <a:r>
                <a:rPr lang="en-US" sz="2000"/>
                <a:t>t=3</a:t>
              </a:r>
            </a:p>
          </p:txBody>
        </p:sp>
        <p:sp>
          <p:nvSpPr>
            <p:cNvPr id="40" name="Textfeld 39">
              <a:extLst>
                <a:ext uri="{FF2B5EF4-FFF2-40B4-BE49-F238E27FC236}">
                  <a16:creationId xmlns:a16="http://schemas.microsoft.com/office/drawing/2014/main" id="{1E527FCF-E711-8B45-B50F-6C58EB09E212}"/>
                </a:ext>
              </a:extLst>
            </p:cNvPr>
            <p:cNvSpPr txBox="1"/>
            <p:nvPr/>
          </p:nvSpPr>
          <p:spPr>
            <a:xfrm>
              <a:off x="6469309" y="3814129"/>
              <a:ext cx="876836" cy="400110"/>
            </a:xfrm>
            <a:prstGeom prst="rect">
              <a:avLst/>
            </a:prstGeom>
            <a:noFill/>
          </p:spPr>
          <p:txBody>
            <a:bodyPr wrap="square" rtlCol="0">
              <a:spAutoFit/>
            </a:bodyPr>
            <a:lstStyle/>
            <a:p>
              <a:pPr algn="ctr"/>
              <a:r>
                <a:rPr lang="en-US" sz="2000"/>
                <a:t>t=4</a:t>
              </a:r>
            </a:p>
          </p:txBody>
        </p:sp>
        <p:sp>
          <p:nvSpPr>
            <p:cNvPr id="41" name="Textfeld 40">
              <a:extLst>
                <a:ext uri="{FF2B5EF4-FFF2-40B4-BE49-F238E27FC236}">
                  <a16:creationId xmlns:a16="http://schemas.microsoft.com/office/drawing/2014/main" id="{D7E22193-F3DE-D643-8A4F-17E0D482EEBE}"/>
                </a:ext>
              </a:extLst>
            </p:cNvPr>
            <p:cNvSpPr txBox="1"/>
            <p:nvPr/>
          </p:nvSpPr>
          <p:spPr>
            <a:xfrm>
              <a:off x="7941372" y="3814129"/>
              <a:ext cx="876836" cy="400110"/>
            </a:xfrm>
            <a:prstGeom prst="rect">
              <a:avLst/>
            </a:prstGeom>
            <a:noFill/>
          </p:spPr>
          <p:txBody>
            <a:bodyPr wrap="square" rtlCol="0">
              <a:spAutoFit/>
            </a:bodyPr>
            <a:lstStyle/>
            <a:p>
              <a:pPr algn="ctr"/>
              <a:r>
                <a:rPr lang="en-US" sz="2000"/>
                <a:t>t=5</a:t>
              </a:r>
            </a:p>
          </p:txBody>
        </p:sp>
        <p:sp>
          <p:nvSpPr>
            <p:cNvPr id="52" name="Textfeld 51">
              <a:extLst>
                <a:ext uri="{FF2B5EF4-FFF2-40B4-BE49-F238E27FC236}">
                  <a16:creationId xmlns:a16="http://schemas.microsoft.com/office/drawing/2014/main" id="{69B5B4E4-31CE-064F-852C-2945AB305ACE}"/>
                </a:ext>
              </a:extLst>
            </p:cNvPr>
            <p:cNvSpPr txBox="1"/>
            <p:nvPr/>
          </p:nvSpPr>
          <p:spPr>
            <a:xfrm>
              <a:off x="9357564" y="3811944"/>
              <a:ext cx="876836" cy="400110"/>
            </a:xfrm>
            <a:prstGeom prst="rect">
              <a:avLst/>
            </a:prstGeom>
            <a:noFill/>
          </p:spPr>
          <p:txBody>
            <a:bodyPr wrap="square" rtlCol="0">
              <a:spAutoFit/>
            </a:bodyPr>
            <a:lstStyle/>
            <a:p>
              <a:pPr algn="ctr"/>
              <a:r>
                <a:rPr lang="en-US" sz="2000"/>
                <a:t>t=6</a:t>
              </a:r>
            </a:p>
          </p:txBody>
        </p:sp>
        <p:sp>
          <p:nvSpPr>
            <p:cNvPr id="65" name="Textfeld 64">
              <a:extLst>
                <a:ext uri="{FF2B5EF4-FFF2-40B4-BE49-F238E27FC236}">
                  <a16:creationId xmlns:a16="http://schemas.microsoft.com/office/drawing/2014/main" id="{12A37590-E21F-DA42-B023-6A3203C4ABCE}"/>
                </a:ext>
              </a:extLst>
            </p:cNvPr>
            <p:cNvSpPr txBox="1"/>
            <p:nvPr/>
          </p:nvSpPr>
          <p:spPr>
            <a:xfrm>
              <a:off x="10750935" y="3814129"/>
              <a:ext cx="876836" cy="400110"/>
            </a:xfrm>
            <a:prstGeom prst="rect">
              <a:avLst/>
            </a:prstGeom>
            <a:noFill/>
          </p:spPr>
          <p:txBody>
            <a:bodyPr wrap="square" rtlCol="0">
              <a:spAutoFit/>
            </a:bodyPr>
            <a:lstStyle/>
            <a:p>
              <a:pPr algn="ctr"/>
              <a:r>
                <a:rPr lang="en-US" sz="2000"/>
                <a:t>t=7</a:t>
              </a:r>
            </a:p>
          </p:txBody>
        </p:sp>
      </p:grpSp>
      <p:sp>
        <p:nvSpPr>
          <p:cNvPr id="4" name="Abgerundetes Rechteck 3">
            <a:extLst>
              <a:ext uri="{FF2B5EF4-FFF2-40B4-BE49-F238E27FC236}">
                <a16:creationId xmlns:a16="http://schemas.microsoft.com/office/drawing/2014/main" id="{61841586-C819-BC46-84E0-BD3912C30559}"/>
              </a:ext>
            </a:extLst>
          </p:cNvPr>
          <p:cNvSpPr/>
          <p:nvPr/>
        </p:nvSpPr>
        <p:spPr>
          <a:xfrm>
            <a:off x="504023"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Abgerundetes Rechteck 4">
            <a:extLst>
              <a:ext uri="{FF2B5EF4-FFF2-40B4-BE49-F238E27FC236}">
                <a16:creationId xmlns:a16="http://schemas.microsoft.com/office/drawing/2014/main" id="{2B6D762A-00D2-504D-8477-3C594BB20388}"/>
              </a:ext>
            </a:extLst>
          </p:cNvPr>
          <p:cNvSpPr/>
          <p:nvPr/>
        </p:nvSpPr>
        <p:spPr>
          <a:xfrm>
            <a:off x="1975084"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Abgerundetes Rechteck 5">
            <a:extLst>
              <a:ext uri="{FF2B5EF4-FFF2-40B4-BE49-F238E27FC236}">
                <a16:creationId xmlns:a16="http://schemas.microsoft.com/office/drawing/2014/main" id="{BD68D20B-4B0A-9E4E-BF64-8E235D2C0523}"/>
              </a:ext>
            </a:extLst>
          </p:cNvPr>
          <p:cNvSpPr/>
          <p:nvPr/>
        </p:nvSpPr>
        <p:spPr>
          <a:xfrm>
            <a:off x="3446145"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 name="Gerade Verbindung mit Pfeil 6">
            <a:extLst>
              <a:ext uri="{FF2B5EF4-FFF2-40B4-BE49-F238E27FC236}">
                <a16:creationId xmlns:a16="http://schemas.microsoft.com/office/drawing/2014/main" id="{F377C09B-F28D-C947-990E-05D34230C74C}"/>
              </a:ext>
            </a:extLst>
          </p:cNvPr>
          <p:cNvCxnSpPr>
            <a:stCxn id="4" idx="3"/>
            <a:endCxn id="5" idx="1"/>
          </p:cNvCxnSpPr>
          <p:nvPr/>
        </p:nvCxnSpPr>
        <p:spPr>
          <a:xfrm>
            <a:off x="1523109"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312800FA-1382-574F-9D1D-2BCDC648EBA2}"/>
              </a:ext>
            </a:extLst>
          </p:cNvPr>
          <p:cNvCxnSpPr>
            <a:cxnSpLocks/>
            <a:stCxn id="5" idx="3"/>
            <a:endCxn id="6" idx="1"/>
          </p:cNvCxnSpPr>
          <p:nvPr/>
        </p:nvCxnSpPr>
        <p:spPr>
          <a:xfrm>
            <a:off x="2994170"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Abgerundetes Rechteck 8">
            <a:extLst>
              <a:ext uri="{FF2B5EF4-FFF2-40B4-BE49-F238E27FC236}">
                <a16:creationId xmlns:a16="http://schemas.microsoft.com/office/drawing/2014/main" id="{97A8E5BD-EA27-994D-80C8-7583228FB642}"/>
              </a:ext>
            </a:extLst>
          </p:cNvPr>
          <p:cNvSpPr/>
          <p:nvPr/>
        </p:nvSpPr>
        <p:spPr>
          <a:xfrm>
            <a:off x="4917206"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Abgerundetes Rechteck 9">
            <a:extLst>
              <a:ext uri="{FF2B5EF4-FFF2-40B4-BE49-F238E27FC236}">
                <a16:creationId xmlns:a16="http://schemas.microsoft.com/office/drawing/2014/main" id="{0A4D7064-5F7F-054A-A9D1-041CF18F25FE}"/>
              </a:ext>
            </a:extLst>
          </p:cNvPr>
          <p:cNvSpPr/>
          <p:nvPr/>
        </p:nvSpPr>
        <p:spPr>
          <a:xfrm>
            <a:off x="6388267"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Abgerundetes Rechteck 10">
            <a:extLst>
              <a:ext uri="{FF2B5EF4-FFF2-40B4-BE49-F238E27FC236}">
                <a16:creationId xmlns:a16="http://schemas.microsoft.com/office/drawing/2014/main" id="{75A8BF7E-462A-AD42-B74F-956BE7BEEF41}"/>
              </a:ext>
            </a:extLst>
          </p:cNvPr>
          <p:cNvSpPr/>
          <p:nvPr/>
        </p:nvSpPr>
        <p:spPr>
          <a:xfrm>
            <a:off x="7859328"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81A5F17A-5696-CC4C-AB81-FD1347D4AA81}"/>
              </a:ext>
            </a:extLst>
          </p:cNvPr>
          <p:cNvCxnSpPr>
            <a:stCxn id="9" idx="3"/>
            <a:endCxn id="10" idx="1"/>
          </p:cNvCxnSpPr>
          <p:nvPr/>
        </p:nvCxnSpPr>
        <p:spPr>
          <a:xfrm>
            <a:off x="5936292"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663CE8AF-448C-C440-A0D2-2DDF3E5ABE06}"/>
              </a:ext>
            </a:extLst>
          </p:cNvPr>
          <p:cNvCxnSpPr>
            <a:cxnSpLocks/>
            <a:stCxn id="10" idx="3"/>
            <a:endCxn id="11" idx="1"/>
          </p:cNvCxnSpPr>
          <p:nvPr/>
        </p:nvCxnSpPr>
        <p:spPr>
          <a:xfrm>
            <a:off x="7407353"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6B8750D4-F4E6-804C-B4C7-18A83F885934}"/>
              </a:ext>
            </a:extLst>
          </p:cNvPr>
          <p:cNvCxnSpPr>
            <a:cxnSpLocks/>
            <a:stCxn id="6" idx="3"/>
            <a:endCxn id="9" idx="1"/>
          </p:cNvCxnSpPr>
          <p:nvPr/>
        </p:nvCxnSpPr>
        <p:spPr>
          <a:xfrm>
            <a:off x="4465231"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FDC08DFB-A321-1246-A832-0CEF69BB0E9F}"/>
              </a:ext>
            </a:extLst>
          </p:cNvPr>
          <p:cNvSpPr txBox="1"/>
          <p:nvPr/>
        </p:nvSpPr>
        <p:spPr>
          <a:xfrm>
            <a:off x="575148" y="3084767"/>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The</a:t>
            </a:r>
          </a:p>
        </p:txBody>
      </p:sp>
      <p:sp>
        <p:nvSpPr>
          <p:cNvPr id="16" name="Textfeld 15">
            <a:extLst>
              <a:ext uri="{FF2B5EF4-FFF2-40B4-BE49-F238E27FC236}">
                <a16:creationId xmlns:a16="http://schemas.microsoft.com/office/drawing/2014/main" id="{A6578FCE-DE70-F045-A356-25D7CB64C4EA}"/>
              </a:ext>
            </a:extLst>
          </p:cNvPr>
          <p:cNvSpPr txBox="1"/>
          <p:nvPr/>
        </p:nvSpPr>
        <p:spPr>
          <a:xfrm>
            <a:off x="2046209" y="3084767"/>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apple</a:t>
            </a:r>
          </a:p>
        </p:txBody>
      </p:sp>
      <p:sp>
        <p:nvSpPr>
          <p:cNvPr id="17" name="Textfeld 16">
            <a:extLst>
              <a:ext uri="{FF2B5EF4-FFF2-40B4-BE49-F238E27FC236}">
                <a16:creationId xmlns:a16="http://schemas.microsoft.com/office/drawing/2014/main" id="{9F494669-BDC5-BC48-982E-A65FD96EBEF9}"/>
              </a:ext>
            </a:extLst>
          </p:cNvPr>
          <p:cNvSpPr txBox="1"/>
          <p:nvPr/>
        </p:nvSpPr>
        <p:spPr>
          <a:xfrm>
            <a:off x="3517270" y="3084767"/>
            <a:ext cx="876836" cy="400110"/>
          </a:xfrm>
          <a:prstGeom prst="rect">
            <a:avLst/>
          </a:prstGeom>
          <a:noFill/>
        </p:spPr>
        <p:txBody>
          <a:bodyPr wrap="square" rtlCol="0">
            <a:spAutoFit/>
          </a:bodyPr>
          <a:lstStyle/>
          <a:p>
            <a:pPr algn="ctr"/>
            <a:r>
              <a:rPr lang="en-US" sz="2000">
                <a:solidFill>
                  <a:schemeClr val="accent5">
                    <a:lumMod val="60000"/>
                    <a:lumOff val="40000"/>
                  </a:schemeClr>
                </a:solidFill>
              </a:rPr>
              <a:t>after</a:t>
            </a:r>
          </a:p>
        </p:txBody>
      </p:sp>
      <p:sp>
        <p:nvSpPr>
          <p:cNvPr id="22" name="Textfeld 21">
            <a:extLst>
              <a:ext uri="{FF2B5EF4-FFF2-40B4-BE49-F238E27FC236}">
                <a16:creationId xmlns:a16="http://schemas.microsoft.com/office/drawing/2014/main" id="{29FC8AD8-2821-2C45-BA66-E4F0428D2CAB}"/>
              </a:ext>
            </a:extLst>
          </p:cNvPr>
          <p:cNvSpPr txBox="1"/>
          <p:nvPr/>
        </p:nvSpPr>
        <p:spPr>
          <a:xfrm>
            <a:off x="4988331" y="3084767"/>
            <a:ext cx="876836" cy="400110"/>
          </a:xfrm>
          <a:prstGeom prst="rect">
            <a:avLst/>
          </a:prstGeom>
          <a:noFill/>
        </p:spPr>
        <p:txBody>
          <a:bodyPr wrap="square" rtlCol="0">
            <a:spAutoFit/>
          </a:bodyPr>
          <a:lstStyle/>
          <a:p>
            <a:pPr algn="ctr"/>
            <a:r>
              <a:rPr lang="en-US" sz="2000">
                <a:solidFill>
                  <a:schemeClr val="accent5">
                    <a:lumMod val="60000"/>
                    <a:lumOff val="40000"/>
                  </a:schemeClr>
                </a:solidFill>
              </a:rPr>
              <a:t>being</a:t>
            </a:r>
          </a:p>
        </p:txBody>
      </p:sp>
      <p:sp>
        <p:nvSpPr>
          <p:cNvPr id="23" name="Textfeld 22">
            <a:extLst>
              <a:ext uri="{FF2B5EF4-FFF2-40B4-BE49-F238E27FC236}">
                <a16:creationId xmlns:a16="http://schemas.microsoft.com/office/drawing/2014/main" id="{6D6B424F-1397-AB43-98A6-5E909BF4A4B7}"/>
              </a:ext>
            </a:extLst>
          </p:cNvPr>
          <p:cNvSpPr txBox="1"/>
          <p:nvPr/>
        </p:nvSpPr>
        <p:spPr>
          <a:xfrm>
            <a:off x="6459392" y="3084767"/>
            <a:ext cx="876836" cy="400110"/>
          </a:xfrm>
          <a:prstGeom prst="rect">
            <a:avLst/>
          </a:prstGeom>
          <a:noFill/>
        </p:spPr>
        <p:txBody>
          <a:bodyPr wrap="square" rtlCol="0">
            <a:spAutoFit/>
          </a:bodyPr>
          <a:lstStyle/>
          <a:p>
            <a:pPr algn="ctr"/>
            <a:r>
              <a:rPr lang="en-US" sz="2000">
                <a:solidFill>
                  <a:schemeClr val="accent5">
                    <a:lumMod val="60000"/>
                    <a:lumOff val="40000"/>
                  </a:schemeClr>
                </a:solidFill>
              </a:rPr>
              <a:t>cut</a:t>
            </a:r>
          </a:p>
        </p:txBody>
      </p:sp>
      <p:sp>
        <p:nvSpPr>
          <p:cNvPr id="24" name="Textfeld 23">
            <a:extLst>
              <a:ext uri="{FF2B5EF4-FFF2-40B4-BE49-F238E27FC236}">
                <a16:creationId xmlns:a16="http://schemas.microsoft.com/office/drawing/2014/main" id="{0B750B07-3BA4-C349-ADD6-1E2903B651CB}"/>
              </a:ext>
            </a:extLst>
          </p:cNvPr>
          <p:cNvSpPr txBox="1"/>
          <p:nvPr/>
        </p:nvSpPr>
        <p:spPr>
          <a:xfrm>
            <a:off x="7930453" y="3084767"/>
            <a:ext cx="876836" cy="400110"/>
          </a:xfrm>
          <a:prstGeom prst="rect">
            <a:avLst/>
          </a:prstGeom>
          <a:noFill/>
        </p:spPr>
        <p:txBody>
          <a:bodyPr wrap="square" rtlCol="0">
            <a:spAutoFit/>
          </a:bodyPr>
          <a:lstStyle/>
          <a:p>
            <a:pPr algn="ctr"/>
            <a:r>
              <a:rPr lang="en-US" sz="2000">
                <a:solidFill>
                  <a:schemeClr val="accent5">
                    <a:lumMod val="50000"/>
                  </a:schemeClr>
                </a:solidFill>
              </a:rPr>
              <a:t>has</a:t>
            </a:r>
          </a:p>
        </p:txBody>
      </p:sp>
      <p:cxnSp>
        <p:nvCxnSpPr>
          <p:cNvPr id="25" name="Gerade Verbindung mit Pfeil 24">
            <a:extLst>
              <a:ext uri="{FF2B5EF4-FFF2-40B4-BE49-F238E27FC236}">
                <a16:creationId xmlns:a16="http://schemas.microsoft.com/office/drawing/2014/main" id="{15D5D9E5-5E41-E94D-B488-1075470AA2EF}"/>
              </a:ext>
            </a:extLst>
          </p:cNvPr>
          <p:cNvCxnSpPr>
            <a:cxnSpLocks/>
            <a:stCxn id="15" idx="0"/>
            <a:endCxn id="4" idx="2"/>
          </p:cNvCxnSpPr>
          <p:nvPr/>
        </p:nvCxnSpPr>
        <p:spPr>
          <a:xfrm flipV="1">
            <a:off x="1013566"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C55C80FF-8F42-0C4D-8943-6E8BCAAD6552}"/>
              </a:ext>
            </a:extLst>
          </p:cNvPr>
          <p:cNvCxnSpPr>
            <a:cxnSpLocks/>
            <a:stCxn id="16" idx="0"/>
            <a:endCxn id="5" idx="2"/>
          </p:cNvCxnSpPr>
          <p:nvPr/>
        </p:nvCxnSpPr>
        <p:spPr>
          <a:xfrm flipV="1">
            <a:off x="2484627"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8489B1-A9DF-D947-93A6-E6EC1701A760}"/>
              </a:ext>
            </a:extLst>
          </p:cNvPr>
          <p:cNvCxnSpPr>
            <a:cxnSpLocks/>
            <a:stCxn id="17" idx="0"/>
            <a:endCxn id="6" idx="2"/>
          </p:cNvCxnSpPr>
          <p:nvPr/>
        </p:nvCxnSpPr>
        <p:spPr>
          <a:xfrm flipV="1">
            <a:off x="3955688"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BD1D04A-2D4F-C14F-BB6F-83288B7AD847}"/>
              </a:ext>
            </a:extLst>
          </p:cNvPr>
          <p:cNvCxnSpPr>
            <a:cxnSpLocks/>
            <a:stCxn id="22" idx="0"/>
            <a:endCxn id="9" idx="2"/>
          </p:cNvCxnSpPr>
          <p:nvPr/>
        </p:nvCxnSpPr>
        <p:spPr>
          <a:xfrm flipV="1">
            <a:off x="5426749"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8F05A1CD-8C30-9A4D-9DC4-69AE2A8A8A0E}"/>
              </a:ext>
            </a:extLst>
          </p:cNvPr>
          <p:cNvCxnSpPr>
            <a:cxnSpLocks/>
            <a:stCxn id="23" idx="0"/>
            <a:endCxn id="10" idx="2"/>
          </p:cNvCxnSpPr>
          <p:nvPr/>
        </p:nvCxnSpPr>
        <p:spPr>
          <a:xfrm flipV="1">
            <a:off x="6897810"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787E9F59-AF11-7145-8235-392F0F59F6E8}"/>
              </a:ext>
            </a:extLst>
          </p:cNvPr>
          <p:cNvCxnSpPr>
            <a:cxnSpLocks/>
            <a:stCxn id="24" idx="0"/>
            <a:endCxn id="11" idx="2"/>
          </p:cNvCxnSpPr>
          <p:nvPr/>
        </p:nvCxnSpPr>
        <p:spPr>
          <a:xfrm flipV="1">
            <a:off x="8368871"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Abgerundetes Rechteck 46">
            <a:extLst>
              <a:ext uri="{FF2B5EF4-FFF2-40B4-BE49-F238E27FC236}">
                <a16:creationId xmlns:a16="http://schemas.microsoft.com/office/drawing/2014/main" id="{9DED4713-95D5-2741-8FD9-58DAD7D04ABC}"/>
              </a:ext>
            </a:extLst>
          </p:cNvPr>
          <p:cNvSpPr/>
          <p:nvPr/>
        </p:nvSpPr>
        <p:spPr>
          <a:xfrm>
            <a:off x="9275520" y="2314531"/>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Textfeld 48">
            <a:extLst>
              <a:ext uri="{FF2B5EF4-FFF2-40B4-BE49-F238E27FC236}">
                <a16:creationId xmlns:a16="http://schemas.microsoft.com/office/drawing/2014/main" id="{C54F5E05-25E7-0248-BDE4-5E1FC73F696C}"/>
              </a:ext>
            </a:extLst>
          </p:cNvPr>
          <p:cNvSpPr txBox="1"/>
          <p:nvPr/>
        </p:nvSpPr>
        <p:spPr>
          <a:xfrm>
            <a:off x="9346644" y="3082582"/>
            <a:ext cx="887755" cy="400110"/>
          </a:xfrm>
          <a:prstGeom prst="rect">
            <a:avLst/>
          </a:prstGeom>
          <a:noFill/>
        </p:spPr>
        <p:txBody>
          <a:bodyPr wrap="square" rtlCol="0">
            <a:spAutoFit/>
          </a:bodyPr>
          <a:lstStyle/>
          <a:p>
            <a:pPr algn="ctr"/>
            <a:r>
              <a:rPr lang="en-US" sz="2000">
                <a:solidFill>
                  <a:schemeClr val="accent5">
                    <a:lumMod val="50000"/>
                  </a:schemeClr>
                </a:solidFill>
              </a:rPr>
              <a:t>turned</a:t>
            </a:r>
          </a:p>
        </p:txBody>
      </p:sp>
      <p:cxnSp>
        <p:nvCxnSpPr>
          <p:cNvPr id="50" name="Gerade Verbindung mit Pfeil 49">
            <a:extLst>
              <a:ext uri="{FF2B5EF4-FFF2-40B4-BE49-F238E27FC236}">
                <a16:creationId xmlns:a16="http://schemas.microsoft.com/office/drawing/2014/main" id="{2EF3CF39-7523-7F41-BFFE-0F617890AEBF}"/>
              </a:ext>
            </a:extLst>
          </p:cNvPr>
          <p:cNvCxnSpPr>
            <a:cxnSpLocks/>
            <a:stCxn id="49" idx="0"/>
            <a:endCxn id="47" idx="2"/>
          </p:cNvCxnSpPr>
          <p:nvPr/>
        </p:nvCxnSpPr>
        <p:spPr>
          <a:xfrm flipH="1" flipV="1">
            <a:off x="9785063" y="2654227"/>
            <a:ext cx="5459"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Abgerundetes Rechteck 61">
            <a:extLst>
              <a:ext uri="{FF2B5EF4-FFF2-40B4-BE49-F238E27FC236}">
                <a16:creationId xmlns:a16="http://schemas.microsoft.com/office/drawing/2014/main" id="{A34C7F55-2313-A047-B348-22BED58EACA4}"/>
              </a:ext>
            </a:extLst>
          </p:cNvPr>
          <p:cNvSpPr/>
          <p:nvPr/>
        </p:nvSpPr>
        <p:spPr>
          <a:xfrm>
            <a:off x="10668891"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3" name="Textfeld 62">
            <a:extLst>
              <a:ext uri="{FF2B5EF4-FFF2-40B4-BE49-F238E27FC236}">
                <a16:creationId xmlns:a16="http://schemas.microsoft.com/office/drawing/2014/main" id="{04751A60-7D1E-874C-9D28-D70B65BF9212}"/>
              </a:ext>
            </a:extLst>
          </p:cNvPr>
          <p:cNvSpPr txBox="1"/>
          <p:nvPr/>
        </p:nvSpPr>
        <p:spPr>
          <a:xfrm>
            <a:off x="10740015" y="3084767"/>
            <a:ext cx="887755" cy="400110"/>
          </a:xfrm>
          <a:prstGeom prst="rect">
            <a:avLst/>
          </a:prstGeom>
          <a:noFill/>
        </p:spPr>
        <p:txBody>
          <a:bodyPr wrap="square" rtlCol="0">
            <a:spAutoFit/>
          </a:bodyPr>
          <a:lstStyle/>
          <a:p>
            <a:pPr algn="ctr"/>
            <a:r>
              <a:rPr lang="en-US" sz="2000">
                <a:solidFill>
                  <a:schemeClr val="accent5">
                    <a:lumMod val="50000"/>
                  </a:schemeClr>
                </a:solidFill>
              </a:rPr>
              <a:t>brown</a:t>
            </a:r>
          </a:p>
        </p:txBody>
      </p:sp>
      <p:cxnSp>
        <p:nvCxnSpPr>
          <p:cNvPr id="64" name="Gerade Verbindung mit Pfeil 63">
            <a:extLst>
              <a:ext uri="{FF2B5EF4-FFF2-40B4-BE49-F238E27FC236}">
                <a16:creationId xmlns:a16="http://schemas.microsoft.com/office/drawing/2014/main" id="{5D9187B3-1ED5-2A48-AD24-A5A44A9FE391}"/>
              </a:ext>
            </a:extLst>
          </p:cNvPr>
          <p:cNvCxnSpPr>
            <a:cxnSpLocks/>
            <a:stCxn id="63" idx="0"/>
            <a:endCxn id="62" idx="2"/>
          </p:cNvCxnSpPr>
          <p:nvPr/>
        </p:nvCxnSpPr>
        <p:spPr>
          <a:xfrm flipH="1" flipV="1">
            <a:off x="11178434" y="2656412"/>
            <a:ext cx="5459"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3" name="Rechteck 112">
            <a:extLst>
              <a:ext uri="{FF2B5EF4-FFF2-40B4-BE49-F238E27FC236}">
                <a16:creationId xmlns:a16="http://schemas.microsoft.com/office/drawing/2014/main" id="{C18A4409-637B-9A43-BF97-44C394A39C47}"/>
              </a:ext>
            </a:extLst>
          </p:cNvPr>
          <p:cNvSpPr/>
          <p:nvPr/>
        </p:nvSpPr>
        <p:spPr>
          <a:xfrm>
            <a:off x="740584" y="2340280"/>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bgerundetes Rechteck 67">
            <a:extLst>
              <a:ext uri="{FF2B5EF4-FFF2-40B4-BE49-F238E27FC236}">
                <a16:creationId xmlns:a16="http://schemas.microsoft.com/office/drawing/2014/main" id="{2B3A108A-89E9-404F-9CE3-C424CEB0ED1F}"/>
              </a:ext>
            </a:extLst>
          </p:cNvPr>
          <p:cNvSpPr/>
          <p:nvPr/>
        </p:nvSpPr>
        <p:spPr>
          <a:xfrm>
            <a:off x="504023"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9" name="Abgerundetes Rechteck 68">
            <a:extLst>
              <a:ext uri="{FF2B5EF4-FFF2-40B4-BE49-F238E27FC236}">
                <a16:creationId xmlns:a16="http://schemas.microsoft.com/office/drawing/2014/main" id="{7A3A32C1-6298-FA44-88A0-9D6BD10063AD}"/>
              </a:ext>
            </a:extLst>
          </p:cNvPr>
          <p:cNvSpPr/>
          <p:nvPr/>
        </p:nvSpPr>
        <p:spPr>
          <a:xfrm>
            <a:off x="1975084"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Abgerundetes Rechteck 69">
            <a:extLst>
              <a:ext uri="{FF2B5EF4-FFF2-40B4-BE49-F238E27FC236}">
                <a16:creationId xmlns:a16="http://schemas.microsoft.com/office/drawing/2014/main" id="{B4E05E63-6466-3740-8189-E981C3D0BC39}"/>
              </a:ext>
            </a:extLst>
          </p:cNvPr>
          <p:cNvSpPr/>
          <p:nvPr/>
        </p:nvSpPr>
        <p:spPr>
          <a:xfrm>
            <a:off x="3446145"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1" name="Gerade Verbindung mit Pfeil 70">
            <a:extLst>
              <a:ext uri="{FF2B5EF4-FFF2-40B4-BE49-F238E27FC236}">
                <a16:creationId xmlns:a16="http://schemas.microsoft.com/office/drawing/2014/main" id="{3C4D7416-E70E-D246-B2B1-5664BB353232}"/>
              </a:ext>
            </a:extLst>
          </p:cNvPr>
          <p:cNvCxnSpPr>
            <a:stCxn id="68" idx="3"/>
            <a:endCxn id="69" idx="1"/>
          </p:cNvCxnSpPr>
          <p:nvPr/>
        </p:nvCxnSpPr>
        <p:spPr>
          <a:xfrm>
            <a:off x="1523109"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F309849E-87C5-3E49-B490-0FAF032F478E}"/>
              </a:ext>
            </a:extLst>
          </p:cNvPr>
          <p:cNvCxnSpPr>
            <a:cxnSpLocks/>
            <a:stCxn id="69" idx="3"/>
            <a:endCxn id="70" idx="1"/>
          </p:cNvCxnSpPr>
          <p:nvPr/>
        </p:nvCxnSpPr>
        <p:spPr>
          <a:xfrm>
            <a:off x="2994170"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3" name="Abgerundetes Rechteck 72">
            <a:extLst>
              <a:ext uri="{FF2B5EF4-FFF2-40B4-BE49-F238E27FC236}">
                <a16:creationId xmlns:a16="http://schemas.microsoft.com/office/drawing/2014/main" id="{F961BE10-ACFE-3746-BD09-C58E170A0C44}"/>
              </a:ext>
            </a:extLst>
          </p:cNvPr>
          <p:cNvSpPr/>
          <p:nvPr/>
        </p:nvSpPr>
        <p:spPr>
          <a:xfrm>
            <a:off x="4917206"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4" name="Abgerundetes Rechteck 73">
            <a:extLst>
              <a:ext uri="{FF2B5EF4-FFF2-40B4-BE49-F238E27FC236}">
                <a16:creationId xmlns:a16="http://schemas.microsoft.com/office/drawing/2014/main" id="{D2671F37-F98A-3148-A567-88AE137CBC39}"/>
              </a:ext>
            </a:extLst>
          </p:cNvPr>
          <p:cNvSpPr/>
          <p:nvPr/>
        </p:nvSpPr>
        <p:spPr>
          <a:xfrm>
            <a:off x="6388267"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 name="Abgerundetes Rechteck 74">
            <a:extLst>
              <a:ext uri="{FF2B5EF4-FFF2-40B4-BE49-F238E27FC236}">
                <a16:creationId xmlns:a16="http://schemas.microsoft.com/office/drawing/2014/main" id="{661CCE75-9A11-1B48-8E83-F2BA9310FB03}"/>
              </a:ext>
            </a:extLst>
          </p:cNvPr>
          <p:cNvSpPr/>
          <p:nvPr/>
        </p:nvSpPr>
        <p:spPr>
          <a:xfrm>
            <a:off x="7859328"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6" name="Gerade Verbindung mit Pfeil 75">
            <a:extLst>
              <a:ext uri="{FF2B5EF4-FFF2-40B4-BE49-F238E27FC236}">
                <a16:creationId xmlns:a16="http://schemas.microsoft.com/office/drawing/2014/main" id="{2678771E-728A-1941-A7A6-1993912E55A0}"/>
              </a:ext>
            </a:extLst>
          </p:cNvPr>
          <p:cNvCxnSpPr>
            <a:stCxn id="73" idx="3"/>
            <a:endCxn id="74" idx="1"/>
          </p:cNvCxnSpPr>
          <p:nvPr/>
        </p:nvCxnSpPr>
        <p:spPr>
          <a:xfrm>
            <a:off x="5936292"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EE9FB334-81D9-DA4C-87B7-402B8B746510}"/>
              </a:ext>
            </a:extLst>
          </p:cNvPr>
          <p:cNvCxnSpPr>
            <a:cxnSpLocks/>
            <a:stCxn id="74" idx="3"/>
            <a:endCxn id="75" idx="1"/>
          </p:cNvCxnSpPr>
          <p:nvPr/>
        </p:nvCxnSpPr>
        <p:spPr>
          <a:xfrm>
            <a:off x="7407353"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Gerade Verbindung mit Pfeil 77">
            <a:extLst>
              <a:ext uri="{FF2B5EF4-FFF2-40B4-BE49-F238E27FC236}">
                <a16:creationId xmlns:a16="http://schemas.microsoft.com/office/drawing/2014/main" id="{3E1D0B77-9986-584C-A8E1-262D7454CEC6}"/>
              </a:ext>
            </a:extLst>
          </p:cNvPr>
          <p:cNvCxnSpPr>
            <a:cxnSpLocks/>
            <a:stCxn id="70" idx="3"/>
            <a:endCxn id="73" idx="1"/>
          </p:cNvCxnSpPr>
          <p:nvPr/>
        </p:nvCxnSpPr>
        <p:spPr>
          <a:xfrm>
            <a:off x="4465231"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FA221543-D35A-4646-AD79-CD501626F219}"/>
              </a:ext>
            </a:extLst>
          </p:cNvPr>
          <p:cNvSpPr txBox="1"/>
          <p:nvPr/>
        </p:nvSpPr>
        <p:spPr>
          <a:xfrm>
            <a:off x="575148" y="4556499"/>
            <a:ext cx="876836" cy="400110"/>
          </a:xfrm>
          <a:prstGeom prst="rect">
            <a:avLst/>
          </a:prstGeom>
          <a:noFill/>
        </p:spPr>
        <p:txBody>
          <a:bodyPr wrap="square" rtlCol="0">
            <a:spAutoFit/>
          </a:bodyPr>
          <a:lstStyle/>
          <a:p>
            <a:pPr algn="ctr"/>
            <a:r>
              <a:rPr lang="en-US" sz="2000">
                <a:solidFill>
                  <a:schemeClr val="accent5">
                    <a:lumMod val="75000"/>
                  </a:schemeClr>
                </a:solidFill>
              </a:rPr>
              <a:t>The</a:t>
            </a:r>
          </a:p>
        </p:txBody>
      </p:sp>
      <p:sp>
        <p:nvSpPr>
          <p:cNvPr id="80" name="Textfeld 79">
            <a:extLst>
              <a:ext uri="{FF2B5EF4-FFF2-40B4-BE49-F238E27FC236}">
                <a16:creationId xmlns:a16="http://schemas.microsoft.com/office/drawing/2014/main" id="{879565A5-592A-BF47-BF90-5AF6C40001DE}"/>
              </a:ext>
            </a:extLst>
          </p:cNvPr>
          <p:cNvSpPr txBox="1"/>
          <p:nvPr/>
        </p:nvSpPr>
        <p:spPr>
          <a:xfrm>
            <a:off x="2046209" y="4556499"/>
            <a:ext cx="876836" cy="400110"/>
          </a:xfrm>
          <a:prstGeom prst="rect">
            <a:avLst/>
          </a:prstGeom>
          <a:noFill/>
        </p:spPr>
        <p:txBody>
          <a:bodyPr wrap="square" rtlCol="0">
            <a:spAutoFit/>
          </a:bodyPr>
          <a:lstStyle/>
          <a:p>
            <a:pPr algn="ctr"/>
            <a:r>
              <a:rPr lang="en-US" sz="2000">
                <a:solidFill>
                  <a:schemeClr val="accent5">
                    <a:lumMod val="75000"/>
                  </a:schemeClr>
                </a:solidFill>
              </a:rPr>
              <a:t>apple</a:t>
            </a:r>
          </a:p>
        </p:txBody>
      </p:sp>
      <p:sp>
        <p:nvSpPr>
          <p:cNvPr id="81" name="Textfeld 80">
            <a:extLst>
              <a:ext uri="{FF2B5EF4-FFF2-40B4-BE49-F238E27FC236}">
                <a16:creationId xmlns:a16="http://schemas.microsoft.com/office/drawing/2014/main" id="{A4708523-74F9-324C-9645-8A2E885BEB5D}"/>
              </a:ext>
            </a:extLst>
          </p:cNvPr>
          <p:cNvSpPr txBox="1"/>
          <p:nvPr/>
        </p:nvSpPr>
        <p:spPr>
          <a:xfrm>
            <a:off x="3517270" y="4556499"/>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after</a:t>
            </a:r>
          </a:p>
        </p:txBody>
      </p:sp>
      <p:sp>
        <p:nvSpPr>
          <p:cNvPr id="82" name="Textfeld 81">
            <a:extLst>
              <a:ext uri="{FF2B5EF4-FFF2-40B4-BE49-F238E27FC236}">
                <a16:creationId xmlns:a16="http://schemas.microsoft.com/office/drawing/2014/main" id="{588EECE9-FA56-764A-A482-6A9AB4BEAD8A}"/>
              </a:ext>
            </a:extLst>
          </p:cNvPr>
          <p:cNvSpPr txBox="1"/>
          <p:nvPr/>
        </p:nvSpPr>
        <p:spPr>
          <a:xfrm>
            <a:off x="4988331" y="4556499"/>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being</a:t>
            </a:r>
          </a:p>
        </p:txBody>
      </p:sp>
      <p:sp>
        <p:nvSpPr>
          <p:cNvPr id="83" name="Textfeld 82">
            <a:extLst>
              <a:ext uri="{FF2B5EF4-FFF2-40B4-BE49-F238E27FC236}">
                <a16:creationId xmlns:a16="http://schemas.microsoft.com/office/drawing/2014/main" id="{D05A13B2-06C8-C243-8FF5-4E368C5A7FAA}"/>
              </a:ext>
            </a:extLst>
          </p:cNvPr>
          <p:cNvSpPr txBox="1"/>
          <p:nvPr/>
        </p:nvSpPr>
        <p:spPr>
          <a:xfrm>
            <a:off x="6459392" y="4556499"/>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cut</a:t>
            </a:r>
          </a:p>
        </p:txBody>
      </p:sp>
      <p:sp>
        <p:nvSpPr>
          <p:cNvPr id="84" name="Textfeld 83">
            <a:extLst>
              <a:ext uri="{FF2B5EF4-FFF2-40B4-BE49-F238E27FC236}">
                <a16:creationId xmlns:a16="http://schemas.microsoft.com/office/drawing/2014/main" id="{2E6F0A4B-E22D-444B-9CE1-929C9BC2073D}"/>
              </a:ext>
            </a:extLst>
          </p:cNvPr>
          <p:cNvSpPr txBox="1"/>
          <p:nvPr/>
        </p:nvSpPr>
        <p:spPr>
          <a:xfrm>
            <a:off x="7930453" y="4556499"/>
            <a:ext cx="876836" cy="400110"/>
          </a:xfrm>
          <a:prstGeom prst="rect">
            <a:avLst/>
          </a:prstGeom>
          <a:noFill/>
        </p:spPr>
        <p:txBody>
          <a:bodyPr wrap="square" rtlCol="0">
            <a:spAutoFit/>
          </a:bodyPr>
          <a:lstStyle/>
          <a:p>
            <a:pPr algn="ctr"/>
            <a:r>
              <a:rPr lang="en-US" sz="2000">
                <a:solidFill>
                  <a:schemeClr val="accent5">
                    <a:lumMod val="50000"/>
                  </a:schemeClr>
                </a:solidFill>
              </a:rPr>
              <a:t>has</a:t>
            </a:r>
          </a:p>
        </p:txBody>
      </p:sp>
      <p:cxnSp>
        <p:nvCxnSpPr>
          <p:cNvPr id="85" name="Gerade Verbindung mit Pfeil 84">
            <a:extLst>
              <a:ext uri="{FF2B5EF4-FFF2-40B4-BE49-F238E27FC236}">
                <a16:creationId xmlns:a16="http://schemas.microsoft.com/office/drawing/2014/main" id="{83BED3CA-9958-D84A-9EFC-22B3CD544586}"/>
              </a:ext>
            </a:extLst>
          </p:cNvPr>
          <p:cNvCxnSpPr>
            <a:cxnSpLocks/>
            <a:stCxn id="79" idx="0"/>
            <a:endCxn id="68" idx="2"/>
          </p:cNvCxnSpPr>
          <p:nvPr/>
        </p:nvCxnSpPr>
        <p:spPr>
          <a:xfrm flipV="1">
            <a:off x="1013566"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E3C2F20E-9AF2-CA4E-B454-2050D02C5006}"/>
              </a:ext>
            </a:extLst>
          </p:cNvPr>
          <p:cNvCxnSpPr>
            <a:cxnSpLocks/>
            <a:stCxn id="80" idx="0"/>
            <a:endCxn id="69" idx="2"/>
          </p:cNvCxnSpPr>
          <p:nvPr/>
        </p:nvCxnSpPr>
        <p:spPr>
          <a:xfrm flipV="1">
            <a:off x="2484627"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F64AFDFA-9318-384C-90D3-D75B0688A8FD}"/>
              </a:ext>
            </a:extLst>
          </p:cNvPr>
          <p:cNvCxnSpPr>
            <a:cxnSpLocks/>
            <a:stCxn id="81" idx="0"/>
            <a:endCxn id="70" idx="2"/>
          </p:cNvCxnSpPr>
          <p:nvPr/>
        </p:nvCxnSpPr>
        <p:spPr>
          <a:xfrm flipV="1">
            <a:off x="3955688"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C4DE511A-A0A4-E84A-989C-4A436990FAF8}"/>
              </a:ext>
            </a:extLst>
          </p:cNvPr>
          <p:cNvCxnSpPr>
            <a:cxnSpLocks/>
            <a:stCxn id="82" idx="0"/>
            <a:endCxn id="73" idx="2"/>
          </p:cNvCxnSpPr>
          <p:nvPr/>
        </p:nvCxnSpPr>
        <p:spPr>
          <a:xfrm flipV="1">
            <a:off x="5426749"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8C91BD75-92F2-0C4E-8447-E8F86EAFA846}"/>
              </a:ext>
            </a:extLst>
          </p:cNvPr>
          <p:cNvCxnSpPr>
            <a:cxnSpLocks/>
            <a:stCxn id="83" idx="0"/>
            <a:endCxn id="74" idx="2"/>
          </p:cNvCxnSpPr>
          <p:nvPr/>
        </p:nvCxnSpPr>
        <p:spPr>
          <a:xfrm flipV="1">
            <a:off x="6897810"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B6BE5E30-7DC9-1E45-931F-B7266AC36132}"/>
              </a:ext>
            </a:extLst>
          </p:cNvPr>
          <p:cNvCxnSpPr>
            <a:cxnSpLocks/>
            <a:stCxn id="84" idx="0"/>
            <a:endCxn id="75" idx="2"/>
          </p:cNvCxnSpPr>
          <p:nvPr/>
        </p:nvCxnSpPr>
        <p:spPr>
          <a:xfrm flipV="1">
            <a:off x="8368871"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1" name="Rechteck 120">
            <a:extLst>
              <a:ext uri="{FF2B5EF4-FFF2-40B4-BE49-F238E27FC236}">
                <a16:creationId xmlns:a16="http://schemas.microsoft.com/office/drawing/2014/main" id="{0E27E477-AD5F-3841-800E-BB38A4977FC9}"/>
              </a:ext>
            </a:extLst>
          </p:cNvPr>
          <p:cNvSpPr/>
          <p:nvPr/>
        </p:nvSpPr>
        <p:spPr>
          <a:xfrm>
            <a:off x="756783" y="3810104"/>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hteck 121">
            <a:extLst>
              <a:ext uri="{FF2B5EF4-FFF2-40B4-BE49-F238E27FC236}">
                <a16:creationId xmlns:a16="http://schemas.microsoft.com/office/drawing/2014/main" id="{6E5EA62D-DEA3-F644-AC2B-432833463B1A}"/>
              </a:ext>
            </a:extLst>
          </p:cNvPr>
          <p:cNvSpPr/>
          <p:nvPr/>
        </p:nvSpPr>
        <p:spPr>
          <a:xfrm>
            <a:off x="2227844" y="3810103"/>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hteck 122">
            <a:extLst>
              <a:ext uri="{FF2B5EF4-FFF2-40B4-BE49-F238E27FC236}">
                <a16:creationId xmlns:a16="http://schemas.microsoft.com/office/drawing/2014/main" id="{61D29E0B-2344-C246-8E34-CA28567C8AA8}"/>
              </a:ext>
            </a:extLst>
          </p:cNvPr>
          <p:cNvSpPr/>
          <p:nvPr/>
        </p:nvSpPr>
        <p:spPr>
          <a:xfrm>
            <a:off x="3696424" y="3810103"/>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hteck 123">
            <a:extLst>
              <a:ext uri="{FF2B5EF4-FFF2-40B4-BE49-F238E27FC236}">
                <a16:creationId xmlns:a16="http://schemas.microsoft.com/office/drawing/2014/main" id="{725BD7CE-2B64-AF4D-99AC-2F332D348110}"/>
              </a:ext>
            </a:extLst>
          </p:cNvPr>
          <p:cNvSpPr/>
          <p:nvPr/>
        </p:nvSpPr>
        <p:spPr>
          <a:xfrm>
            <a:off x="5197401" y="3810102"/>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hteck 124">
            <a:extLst>
              <a:ext uri="{FF2B5EF4-FFF2-40B4-BE49-F238E27FC236}">
                <a16:creationId xmlns:a16="http://schemas.microsoft.com/office/drawing/2014/main" id="{BC1FB431-A769-6843-B6EC-8A41DC1147DD}"/>
              </a:ext>
            </a:extLst>
          </p:cNvPr>
          <p:cNvSpPr/>
          <p:nvPr/>
        </p:nvSpPr>
        <p:spPr>
          <a:xfrm>
            <a:off x="6668462" y="3810102"/>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hteck 130">
            <a:extLst>
              <a:ext uri="{FF2B5EF4-FFF2-40B4-BE49-F238E27FC236}">
                <a16:creationId xmlns:a16="http://schemas.microsoft.com/office/drawing/2014/main" id="{E8DE4C09-C33F-9D4D-9E75-948788FE5087}"/>
              </a:ext>
            </a:extLst>
          </p:cNvPr>
          <p:cNvSpPr/>
          <p:nvPr/>
        </p:nvSpPr>
        <p:spPr>
          <a:xfrm>
            <a:off x="8101018" y="3806638"/>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Grafik 97">
            <a:extLst>
              <a:ext uri="{FF2B5EF4-FFF2-40B4-BE49-F238E27FC236}">
                <a16:creationId xmlns:a16="http://schemas.microsoft.com/office/drawing/2014/main" id="{1766449A-F83C-FD48-8DD3-8FD1BD6A1454}"/>
              </a:ext>
            </a:extLst>
          </p:cNvPr>
          <p:cNvPicPr>
            <a:picLocks noChangeAspect="1"/>
          </p:cNvPicPr>
          <p:nvPr/>
        </p:nvPicPr>
        <p:blipFill>
          <a:blip r:embed="rId2"/>
          <a:stretch>
            <a:fillRect/>
          </a:stretch>
        </p:blipFill>
        <p:spPr>
          <a:xfrm>
            <a:off x="2344268" y="3882834"/>
            <a:ext cx="280718" cy="150924"/>
          </a:xfrm>
          <a:prstGeom prst="rect">
            <a:avLst/>
          </a:prstGeom>
        </p:spPr>
      </p:pic>
      <p:pic>
        <p:nvPicPr>
          <p:cNvPr id="99" name="Grafik 98">
            <a:extLst>
              <a:ext uri="{FF2B5EF4-FFF2-40B4-BE49-F238E27FC236}">
                <a16:creationId xmlns:a16="http://schemas.microsoft.com/office/drawing/2014/main" id="{4A4D3024-4BA9-364F-92AC-B647DB42C3EA}"/>
              </a:ext>
            </a:extLst>
          </p:cNvPr>
          <p:cNvPicPr>
            <a:picLocks noChangeAspect="1"/>
          </p:cNvPicPr>
          <p:nvPr/>
        </p:nvPicPr>
        <p:blipFill>
          <a:blip r:embed="rId2"/>
          <a:stretch>
            <a:fillRect/>
          </a:stretch>
        </p:blipFill>
        <p:spPr>
          <a:xfrm>
            <a:off x="944745" y="3920565"/>
            <a:ext cx="140359" cy="75462"/>
          </a:xfrm>
          <a:prstGeom prst="rect">
            <a:avLst/>
          </a:prstGeom>
        </p:spPr>
      </p:pic>
      <p:pic>
        <p:nvPicPr>
          <p:cNvPr id="102" name="Grafik 101">
            <a:extLst>
              <a:ext uri="{FF2B5EF4-FFF2-40B4-BE49-F238E27FC236}">
                <a16:creationId xmlns:a16="http://schemas.microsoft.com/office/drawing/2014/main" id="{8CFFC40C-CD51-234F-8BEF-D5515EE81DA8}"/>
              </a:ext>
            </a:extLst>
          </p:cNvPr>
          <p:cNvPicPr>
            <a:picLocks noChangeAspect="1"/>
          </p:cNvPicPr>
          <p:nvPr/>
        </p:nvPicPr>
        <p:blipFill>
          <a:blip r:embed="rId2"/>
          <a:stretch>
            <a:fillRect/>
          </a:stretch>
        </p:blipFill>
        <p:spPr>
          <a:xfrm>
            <a:off x="8212032" y="3881756"/>
            <a:ext cx="313678" cy="168644"/>
          </a:xfrm>
          <a:prstGeom prst="rect">
            <a:avLst/>
          </a:prstGeom>
        </p:spPr>
      </p:pic>
      <p:sp>
        <p:nvSpPr>
          <p:cNvPr id="103" name="Abgerundetes Rechteck 102">
            <a:extLst>
              <a:ext uri="{FF2B5EF4-FFF2-40B4-BE49-F238E27FC236}">
                <a16:creationId xmlns:a16="http://schemas.microsoft.com/office/drawing/2014/main" id="{3A43737D-C928-B14D-8EDB-8DAB6C6D503E}"/>
              </a:ext>
            </a:extLst>
          </p:cNvPr>
          <p:cNvSpPr/>
          <p:nvPr/>
        </p:nvSpPr>
        <p:spPr>
          <a:xfrm>
            <a:off x="9275520" y="3786263"/>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4" name="Textfeld 103">
            <a:extLst>
              <a:ext uri="{FF2B5EF4-FFF2-40B4-BE49-F238E27FC236}">
                <a16:creationId xmlns:a16="http://schemas.microsoft.com/office/drawing/2014/main" id="{6F93E256-89A4-1448-B941-BBB4C6B62E7A}"/>
              </a:ext>
            </a:extLst>
          </p:cNvPr>
          <p:cNvSpPr txBox="1"/>
          <p:nvPr/>
        </p:nvSpPr>
        <p:spPr>
          <a:xfrm>
            <a:off x="9346644" y="4554314"/>
            <a:ext cx="887755" cy="400110"/>
          </a:xfrm>
          <a:prstGeom prst="rect">
            <a:avLst/>
          </a:prstGeom>
          <a:noFill/>
        </p:spPr>
        <p:txBody>
          <a:bodyPr wrap="square" rtlCol="0">
            <a:spAutoFit/>
          </a:bodyPr>
          <a:lstStyle/>
          <a:p>
            <a:pPr algn="ctr"/>
            <a:r>
              <a:rPr lang="en-US" sz="2000">
                <a:solidFill>
                  <a:schemeClr val="accent5">
                    <a:lumMod val="50000"/>
                  </a:schemeClr>
                </a:solidFill>
              </a:rPr>
              <a:t>turned</a:t>
            </a:r>
          </a:p>
        </p:txBody>
      </p:sp>
      <p:cxnSp>
        <p:nvCxnSpPr>
          <p:cNvPr id="105" name="Gerade Verbindung mit Pfeil 104">
            <a:extLst>
              <a:ext uri="{FF2B5EF4-FFF2-40B4-BE49-F238E27FC236}">
                <a16:creationId xmlns:a16="http://schemas.microsoft.com/office/drawing/2014/main" id="{C1FC86F0-AA20-3E4C-82FE-DA28BD38943D}"/>
              </a:ext>
            </a:extLst>
          </p:cNvPr>
          <p:cNvCxnSpPr>
            <a:cxnSpLocks/>
            <a:stCxn id="104" idx="0"/>
            <a:endCxn id="103" idx="2"/>
          </p:cNvCxnSpPr>
          <p:nvPr/>
        </p:nvCxnSpPr>
        <p:spPr>
          <a:xfrm flipH="1" flipV="1">
            <a:off x="9785063" y="4125959"/>
            <a:ext cx="5459"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2" name="Rechteck 131">
            <a:extLst>
              <a:ext uri="{FF2B5EF4-FFF2-40B4-BE49-F238E27FC236}">
                <a16:creationId xmlns:a16="http://schemas.microsoft.com/office/drawing/2014/main" id="{11F7C78B-5C29-6745-99B9-68AF11BABBFD}"/>
              </a:ext>
            </a:extLst>
          </p:cNvPr>
          <p:cNvSpPr/>
          <p:nvPr/>
        </p:nvSpPr>
        <p:spPr>
          <a:xfrm>
            <a:off x="9512081" y="3800082"/>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fik 106">
            <a:extLst>
              <a:ext uri="{FF2B5EF4-FFF2-40B4-BE49-F238E27FC236}">
                <a16:creationId xmlns:a16="http://schemas.microsoft.com/office/drawing/2014/main" id="{20091606-31AA-A641-9530-B3F932415DCE}"/>
              </a:ext>
            </a:extLst>
          </p:cNvPr>
          <p:cNvPicPr>
            <a:picLocks noChangeAspect="1"/>
          </p:cNvPicPr>
          <p:nvPr/>
        </p:nvPicPr>
        <p:blipFill>
          <a:blip r:embed="rId2"/>
          <a:stretch>
            <a:fillRect/>
          </a:stretch>
        </p:blipFill>
        <p:spPr>
          <a:xfrm>
            <a:off x="9599669" y="3844255"/>
            <a:ext cx="377830" cy="203135"/>
          </a:xfrm>
          <a:prstGeom prst="rect">
            <a:avLst/>
          </a:prstGeom>
        </p:spPr>
      </p:pic>
      <p:sp>
        <p:nvSpPr>
          <p:cNvPr id="108" name="Abgerundetes Rechteck 107">
            <a:extLst>
              <a:ext uri="{FF2B5EF4-FFF2-40B4-BE49-F238E27FC236}">
                <a16:creationId xmlns:a16="http://schemas.microsoft.com/office/drawing/2014/main" id="{4CCED2B2-5D9D-B041-BFDA-40D4EF351D0D}"/>
              </a:ext>
            </a:extLst>
          </p:cNvPr>
          <p:cNvSpPr/>
          <p:nvPr/>
        </p:nvSpPr>
        <p:spPr>
          <a:xfrm>
            <a:off x="10668891"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9" name="Textfeld 108">
            <a:extLst>
              <a:ext uri="{FF2B5EF4-FFF2-40B4-BE49-F238E27FC236}">
                <a16:creationId xmlns:a16="http://schemas.microsoft.com/office/drawing/2014/main" id="{BA124395-F470-E044-9927-CE5D3164D87A}"/>
              </a:ext>
            </a:extLst>
          </p:cNvPr>
          <p:cNvSpPr txBox="1"/>
          <p:nvPr/>
        </p:nvSpPr>
        <p:spPr>
          <a:xfrm>
            <a:off x="10740015" y="4556499"/>
            <a:ext cx="887755" cy="400110"/>
          </a:xfrm>
          <a:prstGeom prst="rect">
            <a:avLst/>
          </a:prstGeom>
          <a:noFill/>
        </p:spPr>
        <p:txBody>
          <a:bodyPr wrap="square" rtlCol="0">
            <a:spAutoFit/>
          </a:bodyPr>
          <a:lstStyle/>
          <a:p>
            <a:pPr algn="ctr"/>
            <a:r>
              <a:rPr lang="en-US" sz="2000">
                <a:solidFill>
                  <a:schemeClr val="accent5">
                    <a:lumMod val="50000"/>
                  </a:schemeClr>
                </a:solidFill>
              </a:rPr>
              <a:t>brown</a:t>
            </a:r>
          </a:p>
        </p:txBody>
      </p:sp>
      <p:sp>
        <p:nvSpPr>
          <p:cNvPr id="133" name="Rechteck 132">
            <a:extLst>
              <a:ext uri="{FF2B5EF4-FFF2-40B4-BE49-F238E27FC236}">
                <a16:creationId xmlns:a16="http://schemas.microsoft.com/office/drawing/2014/main" id="{62DBC93E-A690-B048-ACE3-057E4B0591FF}"/>
              </a:ext>
            </a:extLst>
          </p:cNvPr>
          <p:cNvSpPr/>
          <p:nvPr/>
        </p:nvSpPr>
        <p:spPr>
          <a:xfrm>
            <a:off x="10925274" y="3806638"/>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Gerade Verbindung mit Pfeil 109">
            <a:extLst>
              <a:ext uri="{FF2B5EF4-FFF2-40B4-BE49-F238E27FC236}">
                <a16:creationId xmlns:a16="http://schemas.microsoft.com/office/drawing/2014/main" id="{A19F3A1A-D352-A44B-8294-E5E5C0796155}"/>
              </a:ext>
            </a:extLst>
          </p:cNvPr>
          <p:cNvCxnSpPr>
            <a:cxnSpLocks/>
            <a:stCxn id="109" idx="0"/>
            <a:endCxn id="108" idx="2"/>
          </p:cNvCxnSpPr>
          <p:nvPr/>
        </p:nvCxnSpPr>
        <p:spPr>
          <a:xfrm flipH="1" flipV="1">
            <a:off x="11178434" y="4128144"/>
            <a:ext cx="5459"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2" name="Grafik 111">
            <a:extLst>
              <a:ext uri="{FF2B5EF4-FFF2-40B4-BE49-F238E27FC236}">
                <a16:creationId xmlns:a16="http://schemas.microsoft.com/office/drawing/2014/main" id="{8F12E7DF-2043-9F4E-96B3-15738DE57A44}"/>
              </a:ext>
            </a:extLst>
          </p:cNvPr>
          <p:cNvPicPr>
            <a:picLocks noChangeAspect="1"/>
          </p:cNvPicPr>
          <p:nvPr/>
        </p:nvPicPr>
        <p:blipFill>
          <a:blip r:embed="rId2"/>
          <a:stretch>
            <a:fillRect/>
          </a:stretch>
        </p:blipFill>
        <p:spPr>
          <a:xfrm>
            <a:off x="10968688" y="3830050"/>
            <a:ext cx="457649" cy="246048"/>
          </a:xfrm>
          <a:prstGeom prst="rect">
            <a:avLst/>
          </a:prstGeom>
        </p:spPr>
      </p:pic>
      <p:pic>
        <p:nvPicPr>
          <p:cNvPr id="43" name="Grafik 42">
            <a:extLst>
              <a:ext uri="{FF2B5EF4-FFF2-40B4-BE49-F238E27FC236}">
                <a16:creationId xmlns:a16="http://schemas.microsoft.com/office/drawing/2014/main" id="{70D9E110-F48E-C344-8DD3-65F867AAEFF1}"/>
              </a:ext>
            </a:extLst>
          </p:cNvPr>
          <p:cNvPicPr>
            <a:picLocks noChangeAspect="1"/>
          </p:cNvPicPr>
          <p:nvPr/>
        </p:nvPicPr>
        <p:blipFill>
          <a:blip r:embed="rId2"/>
          <a:stretch>
            <a:fillRect/>
          </a:stretch>
        </p:blipFill>
        <p:spPr>
          <a:xfrm>
            <a:off x="944745" y="2448833"/>
            <a:ext cx="140359" cy="75462"/>
          </a:xfrm>
          <a:prstGeom prst="rect">
            <a:avLst/>
          </a:prstGeom>
        </p:spPr>
      </p:pic>
      <p:sp>
        <p:nvSpPr>
          <p:cNvPr id="114" name="Rechteck 113">
            <a:extLst>
              <a:ext uri="{FF2B5EF4-FFF2-40B4-BE49-F238E27FC236}">
                <a16:creationId xmlns:a16="http://schemas.microsoft.com/office/drawing/2014/main" id="{525113B8-9B34-0147-8A6D-CF09DD7B635E}"/>
              </a:ext>
            </a:extLst>
          </p:cNvPr>
          <p:cNvSpPr/>
          <p:nvPr/>
        </p:nvSpPr>
        <p:spPr>
          <a:xfrm>
            <a:off x="2211645" y="234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fik 41">
            <a:extLst>
              <a:ext uri="{FF2B5EF4-FFF2-40B4-BE49-F238E27FC236}">
                <a16:creationId xmlns:a16="http://schemas.microsoft.com/office/drawing/2014/main" id="{8C2A0C2D-636A-1B40-A6E6-9A9D2F77CD20}"/>
              </a:ext>
            </a:extLst>
          </p:cNvPr>
          <p:cNvPicPr>
            <a:picLocks noChangeAspect="1"/>
          </p:cNvPicPr>
          <p:nvPr/>
        </p:nvPicPr>
        <p:blipFill>
          <a:blip r:embed="rId2"/>
          <a:stretch>
            <a:fillRect/>
          </a:stretch>
        </p:blipFill>
        <p:spPr>
          <a:xfrm>
            <a:off x="2344268" y="2411102"/>
            <a:ext cx="280718" cy="150924"/>
          </a:xfrm>
          <a:prstGeom prst="rect">
            <a:avLst/>
          </a:prstGeom>
        </p:spPr>
      </p:pic>
      <p:sp>
        <p:nvSpPr>
          <p:cNvPr id="115" name="Rechteck 114">
            <a:extLst>
              <a:ext uri="{FF2B5EF4-FFF2-40B4-BE49-F238E27FC236}">
                <a16:creationId xmlns:a16="http://schemas.microsoft.com/office/drawing/2014/main" id="{AFB3FCEA-E07E-D548-8819-42DAD51A673C}"/>
              </a:ext>
            </a:extLst>
          </p:cNvPr>
          <p:cNvSpPr/>
          <p:nvPr/>
        </p:nvSpPr>
        <p:spPr>
          <a:xfrm>
            <a:off x="3680225" y="234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fik 34">
            <a:extLst>
              <a:ext uri="{FF2B5EF4-FFF2-40B4-BE49-F238E27FC236}">
                <a16:creationId xmlns:a16="http://schemas.microsoft.com/office/drawing/2014/main" id="{9FA2BB77-D7A0-FB48-A4EC-B67A3FF3BD30}"/>
              </a:ext>
            </a:extLst>
          </p:cNvPr>
          <p:cNvPicPr>
            <a:picLocks noChangeAspect="1"/>
          </p:cNvPicPr>
          <p:nvPr/>
        </p:nvPicPr>
        <p:blipFill>
          <a:blip r:embed="rId2"/>
          <a:stretch>
            <a:fillRect/>
          </a:stretch>
        </p:blipFill>
        <p:spPr>
          <a:xfrm>
            <a:off x="3771096" y="2387321"/>
            <a:ext cx="369184" cy="198486"/>
          </a:xfrm>
          <a:prstGeom prst="rect">
            <a:avLst/>
          </a:prstGeom>
        </p:spPr>
      </p:pic>
      <p:sp>
        <p:nvSpPr>
          <p:cNvPr id="116" name="Rechteck 115">
            <a:extLst>
              <a:ext uri="{FF2B5EF4-FFF2-40B4-BE49-F238E27FC236}">
                <a16:creationId xmlns:a16="http://schemas.microsoft.com/office/drawing/2014/main" id="{6C0C424C-9088-7549-8130-67B5E6AA7180}"/>
              </a:ext>
            </a:extLst>
          </p:cNvPr>
          <p:cNvSpPr/>
          <p:nvPr/>
        </p:nvSpPr>
        <p:spPr>
          <a:xfrm>
            <a:off x="5181202" y="2340278"/>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fik 43">
            <a:extLst>
              <a:ext uri="{FF2B5EF4-FFF2-40B4-BE49-F238E27FC236}">
                <a16:creationId xmlns:a16="http://schemas.microsoft.com/office/drawing/2014/main" id="{CEC7231A-92DA-2F4A-AC3D-132E2E6595C5}"/>
              </a:ext>
            </a:extLst>
          </p:cNvPr>
          <p:cNvPicPr>
            <a:picLocks noChangeAspect="1"/>
          </p:cNvPicPr>
          <p:nvPr/>
        </p:nvPicPr>
        <p:blipFill>
          <a:blip r:embed="rId2"/>
          <a:stretch>
            <a:fillRect/>
          </a:stretch>
        </p:blipFill>
        <p:spPr>
          <a:xfrm>
            <a:off x="5229159" y="2373369"/>
            <a:ext cx="429656" cy="230998"/>
          </a:xfrm>
          <a:prstGeom prst="rect">
            <a:avLst/>
          </a:prstGeom>
        </p:spPr>
      </p:pic>
      <p:sp>
        <p:nvSpPr>
          <p:cNvPr id="117" name="Rechteck 116">
            <a:extLst>
              <a:ext uri="{FF2B5EF4-FFF2-40B4-BE49-F238E27FC236}">
                <a16:creationId xmlns:a16="http://schemas.microsoft.com/office/drawing/2014/main" id="{AB0889E1-CBE8-E740-93D8-E6C1F5D6094C}"/>
              </a:ext>
            </a:extLst>
          </p:cNvPr>
          <p:cNvSpPr/>
          <p:nvPr/>
        </p:nvSpPr>
        <p:spPr>
          <a:xfrm>
            <a:off x="6652263" y="2340278"/>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fik 44">
            <a:extLst>
              <a:ext uri="{FF2B5EF4-FFF2-40B4-BE49-F238E27FC236}">
                <a16:creationId xmlns:a16="http://schemas.microsoft.com/office/drawing/2014/main" id="{204072B1-BE66-1149-A706-BB1429FEC719}"/>
              </a:ext>
            </a:extLst>
          </p:cNvPr>
          <p:cNvPicPr>
            <a:picLocks noChangeAspect="1"/>
          </p:cNvPicPr>
          <p:nvPr/>
        </p:nvPicPr>
        <p:blipFill>
          <a:blip r:embed="rId2"/>
          <a:stretch>
            <a:fillRect/>
          </a:stretch>
        </p:blipFill>
        <p:spPr>
          <a:xfrm>
            <a:off x="6696419" y="2365014"/>
            <a:ext cx="457649" cy="246048"/>
          </a:xfrm>
          <a:prstGeom prst="rect">
            <a:avLst/>
          </a:prstGeom>
        </p:spPr>
      </p:pic>
      <p:sp>
        <p:nvSpPr>
          <p:cNvPr id="118" name="Rechteck 117">
            <a:extLst>
              <a:ext uri="{FF2B5EF4-FFF2-40B4-BE49-F238E27FC236}">
                <a16:creationId xmlns:a16="http://schemas.microsoft.com/office/drawing/2014/main" id="{92DDA030-B021-ED41-B8D3-86E72139A138}"/>
              </a:ext>
            </a:extLst>
          </p:cNvPr>
          <p:cNvSpPr/>
          <p:nvPr/>
        </p:nvSpPr>
        <p:spPr>
          <a:xfrm>
            <a:off x="8129989" y="2332722"/>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fik 45">
            <a:extLst>
              <a:ext uri="{FF2B5EF4-FFF2-40B4-BE49-F238E27FC236}">
                <a16:creationId xmlns:a16="http://schemas.microsoft.com/office/drawing/2014/main" id="{943650BF-953A-5048-962E-1C595B0683ED}"/>
              </a:ext>
            </a:extLst>
          </p:cNvPr>
          <p:cNvPicPr>
            <a:picLocks noChangeAspect="1"/>
          </p:cNvPicPr>
          <p:nvPr/>
        </p:nvPicPr>
        <p:blipFill>
          <a:blip r:embed="rId2"/>
          <a:stretch>
            <a:fillRect/>
          </a:stretch>
        </p:blipFill>
        <p:spPr>
          <a:xfrm>
            <a:off x="8118285" y="2339408"/>
            <a:ext cx="564155" cy="303309"/>
          </a:xfrm>
          <a:prstGeom prst="rect">
            <a:avLst/>
          </a:prstGeom>
        </p:spPr>
      </p:pic>
      <p:pic>
        <p:nvPicPr>
          <p:cNvPr id="119" name="Grafik 118">
            <a:extLst>
              <a:ext uri="{FF2B5EF4-FFF2-40B4-BE49-F238E27FC236}">
                <a16:creationId xmlns:a16="http://schemas.microsoft.com/office/drawing/2014/main" id="{C5C27CE5-3DF4-804B-90E6-E7B7C0CAFE57}"/>
              </a:ext>
            </a:extLst>
          </p:cNvPr>
          <p:cNvPicPr>
            <a:picLocks noChangeAspect="1"/>
          </p:cNvPicPr>
          <p:nvPr/>
        </p:nvPicPr>
        <p:blipFill>
          <a:blip r:embed="rId2"/>
          <a:stretch>
            <a:fillRect/>
          </a:stretch>
        </p:blipFill>
        <p:spPr>
          <a:xfrm>
            <a:off x="9537085" y="2334909"/>
            <a:ext cx="564155" cy="303309"/>
          </a:xfrm>
          <a:prstGeom prst="rect">
            <a:avLst/>
          </a:prstGeom>
        </p:spPr>
      </p:pic>
      <p:pic>
        <p:nvPicPr>
          <p:cNvPr id="120" name="Grafik 119">
            <a:extLst>
              <a:ext uri="{FF2B5EF4-FFF2-40B4-BE49-F238E27FC236}">
                <a16:creationId xmlns:a16="http://schemas.microsoft.com/office/drawing/2014/main" id="{945EF31F-F54B-3F48-9C9F-22B1D9887753}"/>
              </a:ext>
            </a:extLst>
          </p:cNvPr>
          <p:cNvPicPr>
            <a:picLocks noChangeAspect="1"/>
          </p:cNvPicPr>
          <p:nvPr/>
        </p:nvPicPr>
        <p:blipFill>
          <a:blip r:embed="rId2"/>
          <a:stretch>
            <a:fillRect/>
          </a:stretch>
        </p:blipFill>
        <p:spPr>
          <a:xfrm>
            <a:off x="10899083" y="2339407"/>
            <a:ext cx="564155" cy="303309"/>
          </a:xfrm>
          <a:prstGeom prst="rect">
            <a:avLst/>
          </a:prstGeom>
        </p:spPr>
      </p:pic>
      <p:pic>
        <p:nvPicPr>
          <p:cNvPr id="126" name="Grafik 125">
            <a:extLst>
              <a:ext uri="{FF2B5EF4-FFF2-40B4-BE49-F238E27FC236}">
                <a16:creationId xmlns:a16="http://schemas.microsoft.com/office/drawing/2014/main" id="{BDF12422-F4BC-A847-86C7-C134A842C3DE}"/>
              </a:ext>
            </a:extLst>
          </p:cNvPr>
          <p:cNvPicPr>
            <a:picLocks noChangeAspect="1"/>
          </p:cNvPicPr>
          <p:nvPr/>
        </p:nvPicPr>
        <p:blipFill>
          <a:blip r:embed="rId2"/>
          <a:stretch>
            <a:fillRect/>
          </a:stretch>
        </p:blipFill>
        <p:spPr>
          <a:xfrm>
            <a:off x="3771096" y="3854421"/>
            <a:ext cx="384425" cy="206680"/>
          </a:xfrm>
          <a:prstGeom prst="rect">
            <a:avLst/>
          </a:prstGeom>
        </p:spPr>
      </p:pic>
      <p:pic>
        <p:nvPicPr>
          <p:cNvPr id="129" name="Grafik 128">
            <a:extLst>
              <a:ext uri="{FF2B5EF4-FFF2-40B4-BE49-F238E27FC236}">
                <a16:creationId xmlns:a16="http://schemas.microsoft.com/office/drawing/2014/main" id="{BB605D92-9CA4-3442-BC14-1F082E698DAD}"/>
              </a:ext>
            </a:extLst>
          </p:cNvPr>
          <p:cNvPicPr>
            <a:picLocks noChangeAspect="1"/>
          </p:cNvPicPr>
          <p:nvPr/>
        </p:nvPicPr>
        <p:blipFill>
          <a:blip r:embed="rId2"/>
          <a:stretch>
            <a:fillRect/>
          </a:stretch>
        </p:blipFill>
        <p:spPr>
          <a:xfrm>
            <a:off x="5278169" y="3848399"/>
            <a:ext cx="384425" cy="206680"/>
          </a:xfrm>
          <a:prstGeom prst="rect">
            <a:avLst/>
          </a:prstGeom>
        </p:spPr>
      </p:pic>
      <p:pic>
        <p:nvPicPr>
          <p:cNvPr id="130" name="Grafik 129">
            <a:extLst>
              <a:ext uri="{FF2B5EF4-FFF2-40B4-BE49-F238E27FC236}">
                <a16:creationId xmlns:a16="http://schemas.microsoft.com/office/drawing/2014/main" id="{33E397B8-D73B-6149-8145-C2008A451C02}"/>
              </a:ext>
            </a:extLst>
          </p:cNvPr>
          <p:cNvPicPr>
            <a:picLocks noChangeAspect="1"/>
          </p:cNvPicPr>
          <p:nvPr/>
        </p:nvPicPr>
        <p:blipFill>
          <a:blip r:embed="rId2"/>
          <a:stretch>
            <a:fillRect/>
          </a:stretch>
        </p:blipFill>
        <p:spPr>
          <a:xfrm>
            <a:off x="6746158" y="3858418"/>
            <a:ext cx="384425" cy="206680"/>
          </a:xfrm>
          <a:prstGeom prst="rect">
            <a:avLst/>
          </a:prstGeom>
        </p:spPr>
      </p:pic>
    </p:spTree>
    <p:extLst>
      <p:ext uri="{BB962C8B-B14F-4D97-AF65-F5344CB8AC3E}">
        <p14:creationId xmlns:p14="http://schemas.microsoft.com/office/powerpoint/2010/main" val="358599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a:hlinkClick r:id="rId3" action="ppaction://hlinksldjump"/>
          </p:cNvPr>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4"/>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5">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&lt;2&gt;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6"/>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7"/>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8"/>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118" name="Google Shape;2152;p90">
            <a:extLst>
              <a:ext uri="{FF2B5EF4-FFF2-40B4-BE49-F238E27FC236}">
                <a16:creationId xmlns:a16="http://schemas.microsoft.com/office/drawing/2014/main" id="{FC47F0C0-B945-4477-9C47-0C2C60142FDD}"/>
              </a:ext>
            </a:extLst>
          </p:cNvPr>
          <p:cNvSpPr/>
          <p:nvPr/>
        </p:nvSpPr>
        <p:spPr>
          <a:xfrm>
            <a:off x="8143002" y="2175895"/>
            <a:ext cx="531600" cy="222300"/>
          </a:xfrm>
          <a:prstGeom prst="rect">
            <a:avLst/>
          </a:prstGeom>
          <a:solidFill>
            <a:srgbClr val="7030A0"/>
          </a:solidFill>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75877"/>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119277"/>
              <a:gd name="adj2" fmla="val 96335"/>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Verbinder: gewinkelt 212">
            <a:extLst>
              <a:ext uri="{FF2B5EF4-FFF2-40B4-BE49-F238E27FC236}">
                <a16:creationId xmlns:a16="http://schemas.microsoft.com/office/drawing/2014/main" id="{9227B40E-3677-4102-B21E-A43ACD4BC697}"/>
              </a:ext>
            </a:extLst>
          </p:cNvPr>
          <p:cNvCxnSpPr>
            <a:cxnSpLocks/>
            <a:stCxn id="165" idx="0"/>
            <a:endCxn id="118" idx="2"/>
          </p:cNvCxnSpPr>
          <p:nvPr/>
        </p:nvCxnSpPr>
        <p:spPr>
          <a:xfrm rot="5400000" flipH="1" flipV="1">
            <a:off x="8109451" y="2696824"/>
            <a:ext cx="597980" cy="722"/>
          </a:xfrm>
          <a:prstGeom prst="bent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Verbinder: gewinkelt 215">
            <a:extLst>
              <a:ext uri="{FF2B5EF4-FFF2-40B4-BE49-F238E27FC236}">
                <a16:creationId xmlns:a16="http://schemas.microsoft.com/office/drawing/2014/main" id="{6EDD108C-2D19-4C08-A18F-4DF60849D25B}"/>
              </a:ext>
            </a:extLst>
          </p:cNvPr>
          <p:cNvCxnSpPr>
            <a:cxnSpLocks/>
            <a:stCxn id="118" idx="0"/>
            <a:endCxn id="137" idx="2"/>
          </p:cNvCxnSpPr>
          <p:nvPr/>
        </p:nvCxnSpPr>
        <p:spPr>
          <a:xfrm rot="16200000" flipV="1">
            <a:off x="8032144" y="1799237"/>
            <a:ext cx="752962" cy="354"/>
          </a:xfrm>
          <a:prstGeom prst="bent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9"/>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10"/>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2"/>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3"/>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4"/>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797783" y="3470447"/>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797783" y="3470447"/>
                <a:ext cx="589108" cy="338554"/>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70552" y="2074087"/>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−1&gt;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id="{227E17EA-2912-466C-8002-28C0E0013D64}"/>
                  </a:ext>
                </a:extLst>
              </p:cNvPr>
              <p:cNvSpPr txBox="1">
                <a:spLocks noRot="1" noChangeAspect="1" noMove="1" noResize="1" noEditPoints="1" noAdjustHandles="1" noChangeArrowheads="1" noChangeShapeType="1" noTextEdit="1"/>
              </p:cNvSpPr>
              <p:nvPr/>
            </p:nvSpPr>
            <p:spPr>
              <a:xfrm>
                <a:off x="1570552" y="2074087"/>
                <a:ext cx="2200754" cy="314702"/>
              </a:xfrm>
              <a:prstGeom prst="rect">
                <a:avLst/>
              </a:prstGeom>
              <a:blipFill>
                <a:blip r:embed="rId20"/>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9019311" y="1977720"/>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a:rPr lang="en-US" b="0" i="1" smtClean="0">
                              <a:latin typeface="Cambria Math"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b="0" i="1" smtClean="0">
                                  <a:latin typeface="Cambria Math" charset="0"/>
                                </a:rPr>
                                <m:t>𝑖</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id="{033F73E7-2A59-473E-BFA8-A05BA6D4B4C1}"/>
                  </a:ext>
                </a:extLst>
              </p:cNvPr>
              <p:cNvSpPr txBox="1">
                <a:spLocks noRot="1" noChangeAspect="1" noMove="1" noResize="1" noEditPoints="1" noAdjustHandles="1" noChangeArrowheads="1" noChangeShapeType="1" noTextEdit="1"/>
              </p:cNvSpPr>
              <p:nvPr/>
            </p:nvSpPr>
            <p:spPr>
              <a:xfrm>
                <a:off x="9019311" y="1977720"/>
                <a:ext cx="2334488" cy="720903"/>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673197" y="2069701"/>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id="{8EAF1398-18E3-423C-A064-F9E550CE9F44}"/>
                  </a:ext>
                </a:extLst>
              </p:cNvPr>
              <p:cNvSpPr txBox="1">
                <a:spLocks noRot="1" noChangeAspect="1" noMove="1" noResize="1" noEditPoints="1" noAdjustHandles="1" noChangeArrowheads="1" noChangeShapeType="1" noTextEdit="1"/>
              </p:cNvSpPr>
              <p:nvPr/>
            </p:nvSpPr>
            <p:spPr>
              <a:xfrm>
                <a:off x="4673197" y="2069701"/>
                <a:ext cx="2658042" cy="314702"/>
              </a:xfrm>
              <a:prstGeom prst="rect">
                <a:avLst/>
              </a:prstGeom>
              <a:blipFill>
                <a:blip r:embed="rId22"/>
                <a:stretch>
                  <a:fillRect b="-11765"/>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37245" y="202158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Tree>
    <p:extLst>
      <p:ext uri="{BB962C8B-B14F-4D97-AF65-F5344CB8AC3E}">
        <p14:creationId xmlns:p14="http://schemas.microsoft.com/office/powerpoint/2010/main" val="1604362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86"/>
          <p:cNvSpPr/>
          <p:nvPr/>
        </p:nvSpPr>
        <p:spPr>
          <a:xfrm>
            <a:off x="2215296" y="3325279"/>
            <a:ext cx="802743" cy="42627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20" name="Google Shape;1720;p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Step 1</a:t>
            </a:r>
            <a:endParaRPr dirty="0"/>
          </a:p>
        </p:txBody>
      </p:sp>
      <p:sp>
        <p:nvSpPr>
          <p:cNvPr id="1721" name="Google Shape;1721;p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pSp>
        <p:nvGrpSpPr>
          <p:cNvPr id="1722" name="Google Shape;1722;p86"/>
          <p:cNvGrpSpPr/>
          <p:nvPr/>
        </p:nvGrpSpPr>
        <p:grpSpPr>
          <a:xfrm>
            <a:off x="746354" y="5420675"/>
            <a:ext cx="10607446" cy="860975"/>
            <a:chOff x="677444" y="4920288"/>
            <a:chExt cx="10607446" cy="860975"/>
          </a:xfrm>
        </p:grpSpPr>
        <p:grpSp>
          <p:nvGrpSpPr>
            <p:cNvPr id="1723" name="Google Shape;1723;p86"/>
            <p:cNvGrpSpPr/>
            <p:nvPr/>
          </p:nvGrpSpPr>
          <p:grpSpPr>
            <a:xfrm>
              <a:off x="677444" y="5266763"/>
              <a:ext cx="10607445" cy="514500"/>
              <a:chOff x="514500" y="4778825"/>
              <a:chExt cx="11457599" cy="514500"/>
            </a:xfrm>
          </p:grpSpPr>
          <p:sp>
            <p:nvSpPr>
              <p:cNvPr id="1724" name="Google Shape;1724;p86"/>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725" name="Google Shape;1725;p86"/>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726" name="Google Shape;1726;p86"/>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727" name="Google Shape;1727;p86"/>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728" name="Google Shape;1728;p86"/>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729" name="Google Shape;1729;p86"/>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730" name="Google Shape;1730;p86"/>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731" name="Google Shape;1731;p86"/>
            <p:cNvGrpSpPr/>
            <p:nvPr/>
          </p:nvGrpSpPr>
          <p:grpSpPr>
            <a:xfrm>
              <a:off x="677444" y="4920288"/>
              <a:ext cx="10607446" cy="514512"/>
              <a:chOff x="514500" y="4728488"/>
              <a:chExt cx="11457600" cy="514512"/>
            </a:xfrm>
          </p:grpSpPr>
          <p:sp>
            <p:nvSpPr>
              <p:cNvPr id="1732" name="Google Shape;1732;p86"/>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733" name="Google Shape;1733;p86"/>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734" name="Google Shape;1734;p86"/>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735" name="Google Shape;1735;p86"/>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736" name="Google Shape;1736;p86"/>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737" name="Google Shape;1737;p86"/>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738" name="Google Shape;1738;p86"/>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739" name="Google Shape;1739;p86"/>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740" name="Google Shape;1740;p86"/>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1" name="Google Shape;1741;p86"/>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2" name="Google Shape;1742;p86"/>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3" name="Google Shape;1743;p86"/>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4" name="Google Shape;1744;p86"/>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5" name="Google Shape;1745;p86"/>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6" name="Google Shape;1746;p86"/>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3" name="Google Shape;1763;p86"/>
          <p:cNvSpPr txBox="1"/>
          <p:nvPr/>
        </p:nvSpPr>
        <p:spPr>
          <a:xfrm>
            <a:off x="1949496" y="4308023"/>
            <a:ext cx="531600" cy="514500"/>
          </a:xfrm>
          <a:prstGeom prst="rect">
            <a:avLst/>
          </a:prstGeom>
          <a:blipFill rotWithShape="1">
            <a:blip r:embed="rId3">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769" name="Google Shape;1769;p86"/>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70" name="Google Shape;1770;p86"/>
          <p:cNvCxnSpPr>
            <a:cxnSpLocks/>
            <a:endCxn id="1769" idx="1"/>
          </p:cNvCxnSpPr>
          <p:nvPr/>
        </p:nvCxnSpPr>
        <p:spPr>
          <a:xfrm flipV="1">
            <a:off x="813125" y="2469314"/>
            <a:ext cx="369325" cy="7061"/>
          </a:xfrm>
          <a:prstGeom prst="straightConnector1">
            <a:avLst/>
          </a:prstGeom>
          <a:noFill/>
          <a:ln w="9525" cap="flat" cmpd="sng">
            <a:solidFill>
              <a:srgbClr val="3E6EC2"/>
            </a:solidFill>
            <a:prstDash val="solid"/>
            <a:round/>
            <a:headEnd type="none" w="sm" len="sm"/>
            <a:tailEnd type="triangle" w="med" len="med"/>
          </a:ln>
        </p:spPr>
      </p:cxnSp>
      <p:sp>
        <p:nvSpPr>
          <p:cNvPr id="1773" name="Google Shape;1773;p86"/>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1774" name="Google Shape;1774;p86"/>
          <p:cNvCxnSpPr>
            <a:stCxn id="1769" idx="0"/>
            <a:endCxn id="1773"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781" name="Google Shape;1781;p86"/>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cxnSp>
        <p:nvCxnSpPr>
          <p:cNvPr id="1784" name="Google Shape;1784;p86"/>
          <p:cNvCxnSpPr>
            <a:cxnSpLocks/>
            <a:stCxn id="1740" idx="3"/>
            <a:endCxn id="1719" idx="1"/>
          </p:cNvCxnSpPr>
          <p:nvPr/>
        </p:nvCxnSpPr>
        <p:spPr>
          <a:xfrm flipV="1">
            <a:off x="1714803" y="3538417"/>
            <a:ext cx="500493" cy="1344655"/>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93" name="Google Shape;1793;p86"/>
          <p:cNvGrpSpPr/>
          <p:nvPr/>
        </p:nvGrpSpPr>
        <p:grpSpPr>
          <a:xfrm>
            <a:off x="6860525" y="2920075"/>
            <a:ext cx="2184000" cy="312000"/>
            <a:chOff x="9854100" y="2476375"/>
            <a:chExt cx="2184000" cy="312000"/>
          </a:xfrm>
        </p:grpSpPr>
        <p:sp>
          <p:nvSpPr>
            <p:cNvPr id="1794" name="Google Shape;1794;p86"/>
            <p:cNvSpPr/>
            <p:nvPr/>
          </p:nvSpPr>
          <p:spPr>
            <a:xfrm>
              <a:off x="11726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6"/>
            <p:cNvSpPr/>
            <p:nvPr/>
          </p:nvSpPr>
          <p:spPr>
            <a:xfrm>
              <a:off x="11414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6"/>
            <p:cNvSpPr/>
            <p:nvPr/>
          </p:nvSpPr>
          <p:spPr>
            <a:xfrm>
              <a:off x="11102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6"/>
            <p:cNvSpPr/>
            <p:nvPr/>
          </p:nvSpPr>
          <p:spPr>
            <a:xfrm>
              <a:off x="10790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6"/>
            <p:cNvSpPr/>
            <p:nvPr/>
          </p:nvSpPr>
          <p:spPr>
            <a:xfrm>
              <a:off x="10478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6"/>
            <p:cNvSpPr/>
            <p:nvPr/>
          </p:nvSpPr>
          <p:spPr>
            <a:xfrm>
              <a:off x="10166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6"/>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01" name="Google Shape;1801;p86"/>
          <p:cNvCxnSpPr>
            <a:cxnSpLocks/>
            <a:stCxn id="1719" idx="3"/>
            <a:endCxn id="1800" idx="2"/>
          </p:cNvCxnSpPr>
          <p:nvPr/>
        </p:nvCxnSpPr>
        <p:spPr>
          <a:xfrm flipV="1">
            <a:off x="3018039" y="3232075"/>
            <a:ext cx="3998486" cy="306342"/>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feld 103">
                <a:extLst>
                  <a:ext uri="{FF2B5EF4-FFF2-40B4-BE49-F238E27FC236}">
                    <a16:creationId xmlns:a16="http://schemas.microsoft.com/office/drawing/2014/main" id="{19820C75-66E0-43CC-9169-95CE7341FE0C}"/>
                  </a:ext>
                </a:extLst>
              </p:cNvPr>
              <p:cNvSpPr txBox="1"/>
              <p:nvPr/>
            </p:nvSpPr>
            <p:spPr>
              <a:xfrm>
                <a:off x="6521934" y="2393841"/>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&lt;2, 1&gt;</m:t>
                          </m:r>
                        </m:sup>
                      </m:sSup>
                    </m:oMath>
                  </m:oMathPara>
                </a14:m>
                <a:endParaRPr lang="en-US" sz="2400" dirty="0"/>
              </a:p>
            </p:txBody>
          </p:sp>
        </mc:Choice>
        <mc:Fallback xmlns="">
          <p:sp>
            <p:nvSpPr>
              <p:cNvPr id="104" name="Textfeld 103">
                <a:extLst>
                  <a:ext uri="{FF2B5EF4-FFF2-40B4-BE49-F238E27FC236}">
                    <a16:creationId xmlns:a16="http://schemas.microsoft.com/office/drawing/2014/main" id="{19820C75-66E0-43CC-9169-95CE7341FE0C}"/>
                  </a:ext>
                </a:extLst>
              </p:cNvPr>
              <p:cNvSpPr txBox="1">
                <a:spLocks noRot="1" noChangeAspect="1" noMove="1" noResize="1" noEditPoints="1" noAdjustHandles="1" noChangeArrowheads="1" noChangeShapeType="1" noTextEdit="1"/>
              </p:cNvSpPr>
              <p:nvPr/>
            </p:nvSpPr>
            <p:spPr>
              <a:xfrm>
                <a:off x="6521934" y="2393841"/>
                <a:ext cx="989182" cy="461665"/>
              </a:xfrm>
              <a:prstGeom prst="rect">
                <a:avLst/>
              </a:prstGeom>
              <a:blipFill>
                <a:blip r:embed="rId10"/>
                <a:stretch>
                  <a:fillRect/>
                </a:stretch>
              </a:blipFill>
            </p:spPr>
            <p:txBody>
              <a:bodyPr/>
              <a:lstStyle/>
              <a:p>
                <a:r>
                  <a:rPr lang="en-US">
                    <a:noFill/>
                  </a:rPr>
                  <a:t> </a:t>
                </a:r>
              </a:p>
            </p:txBody>
          </p:sp>
        </mc:Fallback>
      </mc:AlternateContent>
      <p:cxnSp>
        <p:nvCxnSpPr>
          <p:cNvPr id="115" name="Google Shape;1774;p86">
            <a:extLst>
              <a:ext uri="{FF2B5EF4-FFF2-40B4-BE49-F238E27FC236}">
                <a16:creationId xmlns:a16="http://schemas.microsoft.com/office/drawing/2014/main" id="{B62C68FC-2E85-490D-8288-E5ED2DE322ED}"/>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16" name="Google Shape;1775;p86">
            <a:extLst>
              <a:ext uri="{FF2B5EF4-FFF2-40B4-BE49-F238E27FC236}">
                <a16:creationId xmlns:a16="http://schemas.microsoft.com/office/drawing/2014/main" id="{8C31E8FF-9E9F-4093-A4C5-1E487D6050B7}"/>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7" name="Google Shape;1780;p86">
            <a:extLst>
              <a:ext uri="{FF2B5EF4-FFF2-40B4-BE49-F238E27FC236}">
                <a16:creationId xmlns:a16="http://schemas.microsoft.com/office/drawing/2014/main" id="{5ABB8C12-35D0-43E8-AB76-F4D61920A103}"/>
              </a:ext>
            </a:extLst>
          </p:cNvPr>
          <p:cNvCxnSpPr>
            <a:cxnSpLocks/>
            <a:stCxn id="116"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18" name="Google Shape;1785;p86">
            <a:extLst>
              <a:ext uri="{FF2B5EF4-FFF2-40B4-BE49-F238E27FC236}">
                <a16:creationId xmlns:a16="http://schemas.microsoft.com/office/drawing/2014/main" id="{8EC980FF-AA2E-4BC4-9071-D117A5EB48BF}"/>
              </a:ext>
            </a:extLst>
          </p:cNvPr>
          <p:cNvCxnSpPr>
            <a:cxnSpLocks/>
          </p:cNvCxnSpPr>
          <p:nvPr/>
        </p:nvCxnSpPr>
        <p:spPr>
          <a:xfrm>
            <a:off x="1714050" y="2469314"/>
            <a:ext cx="902618" cy="855965"/>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Google Shape;1786;p86">
            <a:extLst>
              <a:ext uri="{FF2B5EF4-FFF2-40B4-BE49-F238E27FC236}">
                <a16:creationId xmlns:a16="http://schemas.microsoft.com/office/drawing/2014/main" id="{B899A87B-27A9-4BE5-A5BC-969F31802393}"/>
              </a:ext>
            </a:extLst>
          </p:cNvPr>
          <p:cNvCxnSpPr>
            <a:cxnSpLocks/>
            <a:endCxn id="116"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20" name="Textfeld 119">
                <a:extLst>
                  <a:ext uri="{FF2B5EF4-FFF2-40B4-BE49-F238E27FC236}">
                    <a16:creationId xmlns:a16="http://schemas.microsoft.com/office/drawing/2014/main" id="{BB694893-DA3D-4866-9CC7-4111CBE4B9F7}"/>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20" name="Textfeld 119">
                <a:extLst>
                  <a:ext uri="{FF2B5EF4-FFF2-40B4-BE49-F238E27FC236}">
                    <a16:creationId xmlns:a16="http://schemas.microsoft.com/office/drawing/2014/main" id="{BB694893-DA3D-4866-9CC7-4111CBE4B9F7}"/>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123" name="Google Shape;1789;p86">
            <a:extLst>
              <a:ext uri="{FF2B5EF4-FFF2-40B4-BE49-F238E27FC236}">
                <a16:creationId xmlns:a16="http://schemas.microsoft.com/office/drawing/2014/main" id="{F409F84D-0608-43C0-9B45-388AD1BD703D}"/>
              </a:ext>
            </a:extLst>
          </p:cNvPr>
          <p:cNvSpPr txBox="1"/>
          <p:nvPr/>
        </p:nvSpPr>
        <p:spPr>
          <a:xfrm>
            <a:off x="273003" y="2238094"/>
            <a:ext cx="531600" cy="514500"/>
          </a:xfrm>
          <a:prstGeom prst="rect">
            <a:avLst/>
          </a:prstGeom>
          <a:blipFill rotWithShape="1">
            <a:blip r:embed="rId13">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extLst>
      <p:ext uri="{BB962C8B-B14F-4D97-AF65-F5344CB8AC3E}">
        <p14:creationId xmlns:p14="http://schemas.microsoft.com/office/powerpoint/2010/main" val="947210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86"/>
          <p:cNvSpPr/>
          <p:nvPr/>
        </p:nvSpPr>
        <p:spPr>
          <a:xfrm>
            <a:off x="2215296" y="3325279"/>
            <a:ext cx="802743" cy="42627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21" name="Google Shape;1721;p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pSp>
        <p:nvGrpSpPr>
          <p:cNvPr id="1722" name="Google Shape;1722;p86"/>
          <p:cNvGrpSpPr/>
          <p:nvPr/>
        </p:nvGrpSpPr>
        <p:grpSpPr>
          <a:xfrm>
            <a:off x="746354" y="5420675"/>
            <a:ext cx="10607446" cy="860975"/>
            <a:chOff x="677444" y="4920288"/>
            <a:chExt cx="10607446" cy="860975"/>
          </a:xfrm>
        </p:grpSpPr>
        <p:grpSp>
          <p:nvGrpSpPr>
            <p:cNvPr id="1723" name="Google Shape;1723;p86"/>
            <p:cNvGrpSpPr/>
            <p:nvPr/>
          </p:nvGrpSpPr>
          <p:grpSpPr>
            <a:xfrm>
              <a:off x="677444" y="5266763"/>
              <a:ext cx="10607445" cy="514500"/>
              <a:chOff x="514500" y="4778825"/>
              <a:chExt cx="11457599" cy="514500"/>
            </a:xfrm>
          </p:grpSpPr>
          <p:sp>
            <p:nvSpPr>
              <p:cNvPr id="1724" name="Google Shape;1724;p86"/>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725" name="Google Shape;1725;p86"/>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726" name="Google Shape;1726;p86"/>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727" name="Google Shape;1727;p86"/>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728" name="Google Shape;1728;p86"/>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729" name="Google Shape;1729;p86"/>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730" name="Google Shape;1730;p86"/>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731" name="Google Shape;1731;p86"/>
            <p:cNvGrpSpPr/>
            <p:nvPr/>
          </p:nvGrpSpPr>
          <p:grpSpPr>
            <a:xfrm>
              <a:off x="677444" y="4920288"/>
              <a:ext cx="10607446" cy="514512"/>
              <a:chOff x="514500" y="4728488"/>
              <a:chExt cx="11457600" cy="514512"/>
            </a:xfrm>
          </p:grpSpPr>
          <p:sp>
            <p:nvSpPr>
              <p:cNvPr id="1732" name="Google Shape;1732;p86"/>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733" name="Google Shape;1733;p86"/>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734" name="Google Shape;1734;p86"/>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735" name="Google Shape;1735;p86"/>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736" name="Google Shape;1736;p86"/>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737" name="Google Shape;1737;p86"/>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738" name="Google Shape;1738;p86"/>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739" name="Google Shape;1739;p86"/>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740" name="Google Shape;1740;p86"/>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1" name="Google Shape;1741;p86"/>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2" name="Google Shape;1742;p86"/>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3" name="Google Shape;1743;p86"/>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4" name="Google Shape;1744;p86"/>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5" name="Google Shape;1745;p86"/>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6" name="Google Shape;1746;p86"/>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4" name="Google Shape;1764;p86"/>
          <p:cNvSpPr txBox="1"/>
          <p:nvPr/>
        </p:nvSpPr>
        <p:spPr>
          <a:xfrm>
            <a:off x="3482085" y="4308023"/>
            <a:ext cx="531600" cy="514500"/>
          </a:xfrm>
          <a:prstGeom prst="rect">
            <a:avLst/>
          </a:prstGeom>
          <a:blipFill rotWithShape="1">
            <a:blip r:embed="rId3">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769" name="Google Shape;1769;p86"/>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70" name="Google Shape;1770;p86"/>
          <p:cNvCxnSpPr>
            <a:cxnSpLocks/>
            <a:endCxn id="1769" idx="1"/>
          </p:cNvCxnSpPr>
          <p:nvPr/>
        </p:nvCxnSpPr>
        <p:spPr>
          <a:xfrm flipV="1">
            <a:off x="813125" y="2469314"/>
            <a:ext cx="369325" cy="7062"/>
          </a:xfrm>
          <a:prstGeom prst="straightConnector1">
            <a:avLst/>
          </a:prstGeom>
          <a:noFill/>
          <a:ln w="9525" cap="flat" cmpd="sng">
            <a:solidFill>
              <a:srgbClr val="3E6EC2"/>
            </a:solidFill>
            <a:prstDash val="solid"/>
            <a:round/>
            <a:headEnd type="none" w="sm" len="sm"/>
            <a:tailEnd type="triangle" w="med" len="med"/>
          </a:ln>
        </p:spPr>
      </p:cxnSp>
      <p:sp>
        <p:nvSpPr>
          <p:cNvPr id="1773" name="Google Shape;1773;p86"/>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1774" name="Google Shape;1774;p86"/>
          <p:cNvCxnSpPr>
            <a:stCxn id="1769" idx="0"/>
            <a:endCxn id="1773"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775" name="Google Shape;1775;p86"/>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80" name="Google Shape;1780;p86"/>
          <p:cNvCxnSpPr>
            <a:cxnSpLocks/>
            <a:stCxn id="1775"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sp>
        <p:nvSpPr>
          <p:cNvPr id="1781" name="Google Shape;1781;p86"/>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cxnSp>
        <p:nvCxnSpPr>
          <p:cNvPr id="1784" name="Google Shape;1784;p86"/>
          <p:cNvCxnSpPr>
            <a:cxnSpLocks/>
            <a:stCxn id="1741" idx="3"/>
            <a:endCxn id="1719" idx="1"/>
          </p:cNvCxnSpPr>
          <p:nvPr/>
        </p:nvCxnSpPr>
        <p:spPr>
          <a:xfrm flipH="1" flipV="1">
            <a:off x="2215296" y="3538417"/>
            <a:ext cx="1032096" cy="1344655"/>
          </a:xfrm>
          <a:prstGeom prst="curvedConnector5">
            <a:avLst>
              <a:gd name="adj1" fmla="val -22149"/>
              <a:gd name="adj2" fmla="val 51958"/>
              <a:gd name="adj3" fmla="val 12214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5" name="Google Shape;1785;p86"/>
          <p:cNvCxnSpPr>
            <a:cxnSpLocks/>
            <a:stCxn id="1769" idx="3"/>
            <a:endCxn id="1719" idx="0"/>
          </p:cNvCxnSpPr>
          <p:nvPr/>
        </p:nvCxnSpPr>
        <p:spPr>
          <a:xfrm>
            <a:off x="1714050" y="2469314"/>
            <a:ext cx="902618" cy="855965"/>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6" name="Google Shape;1786;p86"/>
          <p:cNvCxnSpPr>
            <a:cxnSpLocks/>
            <a:stCxn id="1769" idx="3"/>
            <a:endCxn id="1775"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p:cxnSp>
        <p:nvCxnSpPr>
          <p:cNvPr id="1801" name="Google Shape;1801;p86"/>
          <p:cNvCxnSpPr>
            <a:cxnSpLocks/>
            <a:stCxn id="1719" idx="3"/>
            <a:endCxn id="86" idx="2"/>
          </p:cNvCxnSpPr>
          <p:nvPr/>
        </p:nvCxnSpPr>
        <p:spPr>
          <a:xfrm flipV="1">
            <a:off x="3018039" y="3232075"/>
            <a:ext cx="4310486" cy="306342"/>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feld 103">
                <a:extLst>
                  <a:ext uri="{FF2B5EF4-FFF2-40B4-BE49-F238E27FC236}">
                    <a16:creationId xmlns:a16="http://schemas.microsoft.com/office/drawing/2014/main" id="{19820C75-66E0-43CC-9169-95CE7341FE0C}"/>
                  </a:ext>
                </a:extLst>
              </p:cNvPr>
              <p:cNvSpPr txBox="1"/>
              <p:nvPr/>
            </p:nvSpPr>
            <p:spPr>
              <a:xfrm>
                <a:off x="6833934" y="2397861"/>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&lt;2, 2&gt;</m:t>
                          </m:r>
                        </m:sup>
                      </m:sSup>
                    </m:oMath>
                  </m:oMathPara>
                </a14:m>
                <a:endParaRPr lang="en-US" sz="2400" dirty="0"/>
              </a:p>
            </p:txBody>
          </p:sp>
        </mc:Choice>
        <mc:Fallback xmlns="">
          <p:sp>
            <p:nvSpPr>
              <p:cNvPr id="104" name="Textfeld 103">
                <a:extLst>
                  <a:ext uri="{FF2B5EF4-FFF2-40B4-BE49-F238E27FC236}">
                    <a16:creationId xmlns:a16="http://schemas.microsoft.com/office/drawing/2014/main" id="{19820C75-66E0-43CC-9169-95CE7341FE0C}"/>
                  </a:ext>
                </a:extLst>
              </p:cNvPr>
              <p:cNvSpPr txBox="1">
                <a:spLocks noRot="1" noChangeAspect="1" noMove="1" noResize="1" noEditPoints="1" noAdjustHandles="1" noChangeArrowheads="1" noChangeShapeType="1" noTextEdit="1"/>
              </p:cNvSpPr>
              <p:nvPr/>
            </p:nvSpPr>
            <p:spPr>
              <a:xfrm>
                <a:off x="6833934" y="2397861"/>
                <a:ext cx="989182" cy="461665"/>
              </a:xfrm>
              <a:prstGeom prst="rect">
                <a:avLst/>
              </a:prstGeom>
              <a:blipFill>
                <a:blip r:embed="rId10"/>
                <a:stretch>
                  <a:fillRect/>
                </a:stretch>
              </a:blipFill>
            </p:spPr>
            <p:txBody>
              <a:bodyPr/>
              <a:lstStyle/>
              <a:p>
                <a:r>
                  <a:rPr lang="en-US">
                    <a:noFill/>
                  </a:rPr>
                  <a:t> </a:t>
                </a:r>
              </a:p>
            </p:txBody>
          </p:sp>
        </mc:Fallback>
      </mc:AlternateContent>
      <p:grpSp>
        <p:nvGrpSpPr>
          <p:cNvPr id="80" name="Google Shape;1880;p87">
            <a:extLst>
              <a:ext uri="{FF2B5EF4-FFF2-40B4-BE49-F238E27FC236}">
                <a16:creationId xmlns:a16="http://schemas.microsoft.com/office/drawing/2014/main" id="{58FD73E9-866E-4EFF-90B4-6AB31EBB94EF}"/>
              </a:ext>
            </a:extLst>
          </p:cNvPr>
          <p:cNvGrpSpPr/>
          <p:nvPr/>
        </p:nvGrpSpPr>
        <p:grpSpPr>
          <a:xfrm>
            <a:off x="6860525" y="2920075"/>
            <a:ext cx="2184000" cy="312000"/>
            <a:chOff x="9854100" y="2476375"/>
            <a:chExt cx="2184000" cy="312000"/>
          </a:xfrm>
        </p:grpSpPr>
        <p:sp>
          <p:nvSpPr>
            <p:cNvPr id="81" name="Google Shape;1881;p87">
              <a:extLst>
                <a:ext uri="{FF2B5EF4-FFF2-40B4-BE49-F238E27FC236}">
                  <a16:creationId xmlns:a16="http://schemas.microsoft.com/office/drawing/2014/main" id="{BBBEF982-84F4-42B1-93D5-FA51F0DCC3A7}"/>
                </a:ext>
              </a:extLst>
            </p:cNvPr>
            <p:cNvSpPr/>
            <p:nvPr/>
          </p:nvSpPr>
          <p:spPr>
            <a:xfrm>
              <a:off x="11726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82;p87">
              <a:extLst>
                <a:ext uri="{FF2B5EF4-FFF2-40B4-BE49-F238E27FC236}">
                  <a16:creationId xmlns:a16="http://schemas.microsoft.com/office/drawing/2014/main" id="{BEA5C04A-14C0-4ABE-9C83-F642496879EF}"/>
                </a:ext>
              </a:extLst>
            </p:cNvPr>
            <p:cNvSpPr/>
            <p:nvPr/>
          </p:nvSpPr>
          <p:spPr>
            <a:xfrm>
              <a:off x="11414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83;p87">
              <a:extLst>
                <a:ext uri="{FF2B5EF4-FFF2-40B4-BE49-F238E27FC236}">
                  <a16:creationId xmlns:a16="http://schemas.microsoft.com/office/drawing/2014/main" id="{A7770C31-C32E-4FB1-9128-8E9570529C2E}"/>
                </a:ext>
              </a:extLst>
            </p:cNvPr>
            <p:cNvSpPr/>
            <p:nvPr/>
          </p:nvSpPr>
          <p:spPr>
            <a:xfrm>
              <a:off x="11102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84;p87">
              <a:extLst>
                <a:ext uri="{FF2B5EF4-FFF2-40B4-BE49-F238E27FC236}">
                  <a16:creationId xmlns:a16="http://schemas.microsoft.com/office/drawing/2014/main" id="{7785217F-3759-4B30-B7AF-5D08518B30FE}"/>
                </a:ext>
              </a:extLst>
            </p:cNvPr>
            <p:cNvSpPr/>
            <p:nvPr/>
          </p:nvSpPr>
          <p:spPr>
            <a:xfrm>
              <a:off x="10790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85;p87">
              <a:extLst>
                <a:ext uri="{FF2B5EF4-FFF2-40B4-BE49-F238E27FC236}">
                  <a16:creationId xmlns:a16="http://schemas.microsoft.com/office/drawing/2014/main" id="{865CC553-466D-49BD-ACAE-8D0036FB0502}"/>
                </a:ext>
              </a:extLst>
            </p:cNvPr>
            <p:cNvSpPr/>
            <p:nvPr/>
          </p:nvSpPr>
          <p:spPr>
            <a:xfrm>
              <a:off x="10478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86;p87">
              <a:extLst>
                <a:ext uri="{FF2B5EF4-FFF2-40B4-BE49-F238E27FC236}">
                  <a16:creationId xmlns:a16="http://schemas.microsoft.com/office/drawing/2014/main" id="{E63B5769-2F6B-44C8-AEDA-C2D4650AEA9C}"/>
                </a:ext>
              </a:extLst>
            </p:cNvPr>
            <p:cNvSpPr/>
            <p:nvPr/>
          </p:nvSpPr>
          <p:spPr>
            <a:xfrm>
              <a:off x="10166100" y="2476375"/>
              <a:ext cx="312000" cy="312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87;p87">
              <a:extLst>
                <a:ext uri="{FF2B5EF4-FFF2-40B4-BE49-F238E27FC236}">
                  <a16:creationId xmlns:a16="http://schemas.microsoft.com/office/drawing/2014/main" id="{74348345-49A5-4AE0-BFDD-23ECCAE240BC}"/>
                </a:ext>
              </a:extLst>
            </p:cNvPr>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1789;p86">
            <a:extLst>
              <a:ext uri="{FF2B5EF4-FFF2-40B4-BE49-F238E27FC236}">
                <a16:creationId xmlns:a16="http://schemas.microsoft.com/office/drawing/2014/main" id="{6551EB0D-6623-499E-8112-FE2CEBE8316E}"/>
              </a:ext>
            </a:extLst>
          </p:cNvPr>
          <p:cNvSpPr txBox="1"/>
          <p:nvPr/>
        </p:nvSpPr>
        <p:spPr>
          <a:xfrm>
            <a:off x="273003" y="2238094"/>
            <a:ext cx="531600" cy="514500"/>
          </a:xfrm>
          <a:prstGeom prst="rect">
            <a:avLst/>
          </a:prstGeom>
          <a:blipFill rotWithShape="1">
            <a:blip r:embed="rId11">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mc:AlternateContent xmlns:mc="http://schemas.openxmlformats.org/markup-compatibility/2006" xmlns:a14="http://schemas.microsoft.com/office/drawing/2010/main">
        <mc:Choice Requires="a14">
          <p:sp>
            <p:nvSpPr>
              <p:cNvPr id="100" name="Textfeld 99">
                <a:extLst>
                  <a:ext uri="{FF2B5EF4-FFF2-40B4-BE49-F238E27FC236}">
                    <a16:creationId xmlns:a16="http://schemas.microsoft.com/office/drawing/2014/main" id="{5D5EDDFC-3441-456B-BE4A-1EA722AA3165}"/>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00" name="Textfeld 99">
                <a:extLst>
                  <a:ext uri="{FF2B5EF4-FFF2-40B4-BE49-F238E27FC236}">
                    <a16:creationId xmlns:a16="http://schemas.microsoft.com/office/drawing/2014/main" id="{5D5EDDFC-3441-456B-BE4A-1EA722AA3165}"/>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3" name="Titel 2">
            <a:extLst>
              <a:ext uri="{FF2B5EF4-FFF2-40B4-BE49-F238E27FC236}">
                <a16:creationId xmlns:a16="http://schemas.microsoft.com/office/drawing/2014/main" id="{D83E8855-8058-403C-91B6-2DC79C8448A6}"/>
              </a:ext>
            </a:extLst>
          </p:cNvPr>
          <p:cNvSpPr>
            <a:spLocks noGrp="1"/>
          </p:cNvSpPr>
          <p:nvPr>
            <p:ph type="title"/>
          </p:nvPr>
        </p:nvSpPr>
        <p:spPr/>
        <p:txBody>
          <a:bodyPr/>
          <a:lstStyle/>
          <a:p>
            <a:r>
              <a:rPr lang="en-US" dirty="0"/>
              <a:t>Step 1</a:t>
            </a:r>
            <a:endParaRPr lang="en-US"/>
          </a:p>
        </p:txBody>
      </p:sp>
    </p:spTree>
    <p:extLst>
      <p:ext uri="{BB962C8B-B14F-4D97-AF65-F5344CB8AC3E}">
        <p14:creationId xmlns:p14="http://schemas.microsoft.com/office/powerpoint/2010/main" val="2976086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86"/>
          <p:cNvSpPr/>
          <p:nvPr/>
        </p:nvSpPr>
        <p:spPr>
          <a:xfrm>
            <a:off x="2215296" y="3325279"/>
            <a:ext cx="802743" cy="42627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21" name="Google Shape;1721;p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grpSp>
        <p:nvGrpSpPr>
          <p:cNvPr id="1722" name="Google Shape;1722;p86"/>
          <p:cNvGrpSpPr/>
          <p:nvPr/>
        </p:nvGrpSpPr>
        <p:grpSpPr>
          <a:xfrm>
            <a:off x="746354" y="5420675"/>
            <a:ext cx="10607446" cy="860975"/>
            <a:chOff x="677444" y="4920288"/>
            <a:chExt cx="10607446" cy="860975"/>
          </a:xfrm>
        </p:grpSpPr>
        <p:grpSp>
          <p:nvGrpSpPr>
            <p:cNvPr id="1723" name="Google Shape;1723;p86"/>
            <p:cNvGrpSpPr/>
            <p:nvPr/>
          </p:nvGrpSpPr>
          <p:grpSpPr>
            <a:xfrm>
              <a:off x="677444" y="5266763"/>
              <a:ext cx="10607445" cy="514500"/>
              <a:chOff x="514500" y="4778825"/>
              <a:chExt cx="11457599" cy="514500"/>
            </a:xfrm>
          </p:grpSpPr>
          <p:sp>
            <p:nvSpPr>
              <p:cNvPr id="1724" name="Google Shape;1724;p86"/>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725" name="Google Shape;1725;p86"/>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726" name="Google Shape;1726;p86"/>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727" name="Google Shape;1727;p86"/>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728" name="Google Shape;1728;p86"/>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729" name="Google Shape;1729;p86"/>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730" name="Google Shape;1730;p86"/>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731" name="Google Shape;1731;p86"/>
            <p:cNvGrpSpPr/>
            <p:nvPr/>
          </p:nvGrpSpPr>
          <p:grpSpPr>
            <a:xfrm>
              <a:off x="677444" y="4920288"/>
              <a:ext cx="10607446" cy="514512"/>
              <a:chOff x="514500" y="4728488"/>
              <a:chExt cx="11457600" cy="514512"/>
            </a:xfrm>
          </p:grpSpPr>
          <p:sp>
            <p:nvSpPr>
              <p:cNvPr id="1732" name="Google Shape;1732;p86"/>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733" name="Google Shape;1733;p86"/>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734" name="Google Shape;1734;p86"/>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735" name="Google Shape;1735;p86"/>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736" name="Google Shape;1736;p86"/>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737" name="Google Shape;1737;p86"/>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738" name="Google Shape;1738;p86"/>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739" name="Google Shape;1739;p86"/>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740" name="Google Shape;1740;p86"/>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1" name="Google Shape;1741;p86"/>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2" name="Google Shape;1742;p86"/>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3" name="Google Shape;1743;p86"/>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4" name="Google Shape;1744;p86"/>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5" name="Google Shape;1745;p86"/>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6" name="Google Shape;1746;p86"/>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5" name="Google Shape;1765;p86"/>
          <p:cNvSpPr txBox="1"/>
          <p:nvPr/>
        </p:nvSpPr>
        <p:spPr>
          <a:xfrm>
            <a:off x="5019615" y="4308023"/>
            <a:ext cx="531600" cy="514500"/>
          </a:xfrm>
          <a:prstGeom prst="rect">
            <a:avLst/>
          </a:prstGeom>
          <a:blipFill rotWithShape="1">
            <a:blip r:embed="rId3">
              <a:alphaModFix/>
            </a:blip>
            <a:stretch>
              <a:fillRect l="-124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769" name="Google Shape;1769;p86"/>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70" name="Google Shape;1770;p86"/>
          <p:cNvCxnSpPr>
            <a:cxnSpLocks/>
            <a:endCxn id="1769" idx="1"/>
          </p:cNvCxnSpPr>
          <p:nvPr/>
        </p:nvCxnSpPr>
        <p:spPr>
          <a:xfrm flipV="1">
            <a:off x="813125" y="2469314"/>
            <a:ext cx="369325" cy="7062"/>
          </a:xfrm>
          <a:prstGeom prst="straightConnector1">
            <a:avLst/>
          </a:prstGeom>
          <a:noFill/>
          <a:ln w="9525" cap="flat" cmpd="sng">
            <a:solidFill>
              <a:srgbClr val="3E6EC2"/>
            </a:solidFill>
            <a:prstDash val="solid"/>
            <a:round/>
            <a:headEnd type="none" w="sm" len="sm"/>
            <a:tailEnd type="triangle" w="med" len="med"/>
          </a:ln>
        </p:spPr>
      </p:cxnSp>
      <p:sp>
        <p:nvSpPr>
          <p:cNvPr id="1773" name="Google Shape;1773;p86"/>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1774" name="Google Shape;1774;p86"/>
          <p:cNvCxnSpPr>
            <a:stCxn id="1769" idx="0"/>
            <a:endCxn id="1773"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781" name="Google Shape;1781;p86"/>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cxnSp>
        <p:nvCxnSpPr>
          <p:cNvPr id="1784" name="Google Shape;1784;p86"/>
          <p:cNvCxnSpPr>
            <a:cxnSpLocks/>
            <a:stCxn id="1742" idx="3"/>
            <a:endCxn id="1719" idx="1"/>
          </p:cNvCxnSpPr>
          <p:nvPr/>
        </p:nvCxnSpPr>
        <p:spPr>
          <a:xfrm flipH="1" flipV="1">
            <a:off x="2215296" y="3538417"/>
            <a:ext cx="2564685" cy="1344655"/>
          </a:xfrm>
          <a:prstGeom prst="curvedConnector5">
            <a:avLst>
              <a:gd name="adj1" fmla="val -8913"/>
              <a:gd name="adj2" fmla="val 51958"/>
              <a:gd name="adj3" fmla="val 10891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1" name="Google Shape;1801;p86"/>
          <p:cNvCxnSpPr>
            <a:cxnSpLocks/>
            <a:stCxn id="1719" idx="3"/>
            <a:endCxn id="93" idx="2"/>
          </p:cNvCxnSpPr>
          <p:nvPr/>
        </p:nvCxnSpPr>
        <p:spPr>
          <a:xfrm flipV="1">
            <a:off x="3018039" y="3232075"/>
            <a:ext cx="4622486" cy="306342"/>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feld 103">
                <a:extLst>
                  <a:ext uri="{FF2B5EF4-FFF2-40B4-BE49-F238E27FC236}">
                    <a16:creationId xmlns:a16="http://schemas.microsoft.com/office/drawing/2014/main" id="{19820C75-66E0-43CC-9169-95CE7341FE0C}"/>
                  </a:ext>
                </a:extLst>
              </p:cNvPr>
              <p:cNvSpPr txBox="1"/>
              <p:nvPr/>
            </p:nvSpPr>
            <p:spPr>
              <a:xfrm>
                <a:off x="7145934" y="2383578"/>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&lt;2, 3&gt;</m:t>
                          </m:r>
                        </m:sup>
                      </m:sSup>
                    </m:oMath>
                  </m:oMathPara>
                </a14:m>
                <a:endParaRPr lang="en-US" sz="2400" dirty="0"/>
              </a:p>
            </p:txBody>
          </p:sp>
        </mc:Choice>
        <mc:Fallback xmlns="">
          <p:sp>
            <p:nvSpPr>
              <p:cNvPr id="104" name="Textfeld 103">
                <a:extLst>
                  <a:ext uri="{FF2B5EF4-FFF2-40B4-BE49-F238E27FC236}">
                    <a16:creationId xmlns:a16="http://schemas.microsoft.com/office/drawing/2014/main" id="{19820C75-66E0-43CC-9169-95CE7341FE0C}"/>
                  </a:ext>
                </a:extLst>
              </p:cNvPr>
              <p:cNvSpPr txBox="1">
                <a:spLocks noRot="1" noChangeAspect="1" noMove="1" noResize="1" noEditPoints="1" noAdjustHandles="1" noChangeArrowheads="1" noChangeShapeType="1" noTextEdit="1"/>
              </p:cNvSpPr>
              <p:nvPr/>
            </p:nvSpPr>
            <p:spPr>
              <a:xfrm>
                <a:off x="7145934" y="2383578"/>
                <a:ext cx="989182" cy="461665"/>
              </a:xfrm>
              <a:prstGeom prst="rect">
                <a:avLst/>
              </a:prstGeom>
              <a:blipFill>
                <a:blip r:embed="rId10"/>
                <a:stretch>
                  <a:fillRect/>
                </a:stretch>
              </a:blipFill>
            </p:spPr>
            <p:txBody>
              <a:bodyPr/>
              <a:lstStyle/>
              <a:p>
                <a:r>
                  <a:rPr lang="en-US">
                    <a:noFill/>
                  </a:rPr>
                  <a:t> </a:t>
                </a:r>
              </a:p>
            </p:txBody>
          </p:sp>
        </mc:Fallback>
      </mc:AlternateContent>
      <p:grpSp>
        <p:nvGrpSpPr>
          <p:cNvPr id="88" name="Google Shape;1967;p88">
            <a:extLst>
              <a:ext uri="{FF2B5EF4-FFF2-40B4-BE49-F238E27FC236}">
                <a16:creationId xmlns:a16="http://schemas.microsoft.com/office/drawing/2014/main" id="{EFB8688D-C9E3-4719-94EE-CC64EDA514DB}"/>
              </a:ext>
            </a:extLst>
          </p:cNvPr>
          <p:cNvGrpSpPr/>
          <p:nvPr/>
        </p:nvGrpSpPr>
        <p:grpSpPr>
          <a:xfrm>
            <a:off x="6860525" y="2920075"/>
            <a:ext cx="2184000" cy="312000"/>
            <a:chOff x="9854100" y="2476375"/>
            <a:chExt cx="2184000" cy="312000"/>
          </a:xfrm>
        </p:grpSpPr>
        <p:sp>
          <p:nvSpPr>
            <p:cNvPr id="89" name="Google Shape;1968;p88">
              <a:extLst>
                <a:ext uri="{FF2B5EF4-FFF2-40B4-BE49-F238E27FC236}">
                  <a16:creationId xmlns:a16="http://schemas.microsoft.com/office/drawing/2014/main" id="{A4D393A6-C084-4F33-B0A6-1A3B281DAEA1}"/>
                </a:ext>
              </a:extLst>
            </p:cNvPr>
            <p:cNvSpPr/>
            <p:nvPr/>
          </p:nvSpPr>
          <p:spPr>
            <a:xfrm>
              <a:off x="11726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69;p88">
              <a:extLst>
                <a:ext uri="{FF2B5EF4-FFF2-40B4-BE49-F238E27FC236}">
                  <a16:creationId xmlns:a16="http://schemas.microsoft.com/office/drawing/2014/main" id="{BCEFF962-5DA9-4C09-AE10-F522959A0FAF}"/>
                </a:ext>
              </a:extLst>
            </p:cNvPr>
            <p:cNvSpPr/>
            <p:nvPr/>
          </p:nvSpPr>
          <p:spPr>
            <a:xfrm>
              <a:off x="11414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70;p88">
              <a:extLst>
                <a:ext uri="{FF2B5EF4-FFF2-40B4-BE49-F238E27FC236}">
                  <a16:creationId xmlns:a16="http://schemas.microsoft.com/office/drawing/2014/main" id="{5B1310FD-3C08-4B16-9DB6-6F5EE7CDCFE2}"/>
                </a:ext>
              </a:extLst>
            </p:cNvPr>
            <p:cNvSpPr/>
            <p:nvPr/>
          </p:nvSpPr>
          <p:spPr>
            <a:xfrm>
              <a:off x="11102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71;p88">
              <a:extLst>
                <a:ext uri="{FF2B5EF4-FFF2-40B4-BE49-F238E27FC236}">
                  <a16:creationId xmlns:a16="http://schemas.microsoft.com/office/drawing/2014/main" id="{AC4CB26F-6675-4D3E-9EE7-D1289BA459A2}"/>
                </a:ext>
              </a:extLst>
            </p:cNvPr>
            <p:cNvSpPr/>
            <p:nvPr/>
          </p:nvSpPr>
          <p:spPr>
            <a:xfrm>
              <a:off x="10790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72;p88">
              <a:extLst>
                <a:ext uri="{FF2B5EF4-FFF2-40B4-BE49-F238E27FC236}">
                  <a16:creationId xmlns:a16="http://schemas.microsoft.com/office/drawing/2014/main" id="{D7D56B9E-41F3-44FC-A05D-3BDE5CD3B070}"/>
                </a:ext>
              </a:extLst>
            </p:cNvPr>
            <p:cNvSpPr/>
            <p:nvPr/>
          </p:nvSpPr>
          <p:spPr>
            <a:xfrm>
              <a:off x="10478100" y="2476375"/>
              <a:ext cx="312000" cy="312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73;p88">
              <a:extLst>
                <a:ext uri="{FF2B5EF4-FFF2-40B4-BE49-F238E27FC236}">
                  <a16:creationId xmlns:a16="http://schemas.microsoft.com/office/drawing/2014/main" id="{7A85B91F-49F3-4580-A4F0-FB804D67D9F8}"/>
                </a:ext>
              </a:extLst>
            </p:cNvPr>
            <p:cNvSpPr/>
            <p:nvPr/>
          </p:nvSpPr>
          <p:spPr>
            <a:xfrm>
              <a:off x="10166100" y="2476375"/>
              <a:ext cx="312000" cy="312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74;p88">
              <a:extLst>
                <a:ext uri="{FF2B5EF4-FFF2-40B4-BE49-F238E27FC236}">
                  <a16:creationId xmlns:a16="http://schemas.microsoft.com/office/drawing/2014/main" id="{37D7CC26-D2F1-430E-B35C-AF805A70C01A}"/>
                </a:ext>
              </a:extLst>
            </p:cNvPr>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Google Shape;1774;p86">
            <a:extLst>
              <a:ext uri="{FF2B5EF4-FFF2-40B4-BE49-F238E27FC236}">
                <a16:creationId xmlns:a16="http://schemas.microsoft.com/office/drawing/2014/main" id="{E79E672C-3F9A-4995-876C-B1490841B3D9}"/>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00" name="Google Shape;1775;p86">
            <a:extLst>
              <a:ext uri="{FF2B5EF4-FFF2-40B4-BE49-F238E27FC236}">
                <a16:creationId xmlns:a16="http://schemas.microsoft.com/office/drawing/2014/main" id="{3AB1E170-B786-4DC1-AB9D-A08CA42BF747}"/>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1" name="Google Shape;1780;p86">
            <a:extLst>
              <a:ext uri="{FF2B5EF4-FFF2-40B4-BE49-F238E27FC236}">
                <a16:creationId xmlns:a16="http://schemas.microsoft.com/office/drawing/2014/main" id="{D70FBAE8-50FF-4BDC-AC2F-1B8E7EF314D8}"/>
              </a:ext>
            </a:extLst>
          </p:cNvPr>
          <p:cNvCxnSpPr>
            <a:cxnSpLocks/>
            <a:stCxn id="100"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02" name="Google Shape;1785;p86">
            <a:extLst>
              <a:ext uri="{FF2B5EF4-FFF2-40B4-BE49-F238E27FC236}">
                <a16:creationId xmlns:a16="http://schemas.microsoft.com/office/drawing/2014/main" id="{0A9B20C6-6758-4010-A521-E97FDB359822}"/>
              </a:ext>
            </a:extLst>
          </p:cNvPr>
          <p:cNvCxnSpPr>
            <a:cxnSpLocks/>
          </p:cNvCxnSpPr>
          <p:nvPr/>
        </p:nvCxnSpPr>
        <p:spPr>
          <a:xfrm>
            <a:off x="1714050" y="2469314"/>
            <a:ext cx="902618" cy="855965"/>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Google Shape;1786;p86">
            <a:extLst>
              <a:ext uri="{FF2B5EF4-FFF2-40B4-BE49-F238E27FC236}">
                <a16:creationId xmlns:a16="http://schemas.microsoft.com/office/drawing/2014/main" id="{3FE7AA35-2C6B-41FD-9B41-DB6141A32BFA}"/>
              </a:ext>
            </a:extLst>
          </p:cNvPr>
          <p:cNvCxnSpPr>
            <a:cxnSpLocks/>
            <a:endCxn id="100"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05" name="Textfeld 104">
                <a:extLst>
                  <a:ext uri="{FF2B5EF4-FFF2-40B4-BE49-F238E27FC236}">
                    <a16:creationId xmlns:a16="http://schemas.microsoft.com/office/drawing/2014/main" id="{4A0BEBF4-D236-4254-BD06-23F2A63601CA}"/>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05" name="Textfeld 104">
                <a:extLst>
                  <a:ext uri="{FF2B5EF4-FFF2-40B4-BE49-F238E27FC236}">
                    <a16:creationId xmlns:a16="http://schemas.microsoft.com/office/drawing/2014/main" id="{4A0BEBF4-D236-4254-BD06-23F2A63601CA}"/>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106" name="Google Shape;1789;p86">
            <a:extLst>
              <a:ext uri="{FF2B5EF4-FFF2-40B4-BE49-F238E27FC236}">
                <a16:creationId xmlns:a16="http://schemas.microsoft.com/office/drawing/2014/main" id="{41E01F8E-2618-441A-8BEA-A81A6AC455CB}"/>
              </a:ext>
            </a:extLst>
          </p:cNvPr>
          <p:cNvSpPr txBox="1"/>
          <p:nvPr/>
        </p:nvSpPr>
        <p:spPr>
          <a:xfrm>
            <a:off x="273003" y="2238094"/>
            <a:ext cx="531600" cy="514500"/>
          </a:xfrm>
          <a:prstGeom prst="rect">
            <a:avLst/>
          </a:prstGeom>
          <a:blipFill rotWithShape="1">
            <a:blip r:embed="rId13">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 name="Titel 2">
            <a:extLst>
              <a:ext uri="{FF2B5EF4-FFF2-40B4-BE49-F238E27FC236}">
                <a16:creationId xmlns:a16="http://schemas.microsoft.com/office/drawing/2014/main" id="{9ADA4FD8-B3D8-4A2B-A7A2-D420F0DCE074}"/>
              </a:ext>
            </a:extLst>
          </p:cNvPr>
          <p:cNvSpPr>
            <a:spLocks noGrp="1"/>
          </p:cNvSpPr>
          <p:nvPr>
            <p:ph type="title"/>
          </p:nvPr>
        </p:nvSpPr>
        <p:spPr/>
        <p:txBody>
          <a:bodyPr/>
          <a:lstStyle/>
          <a:p>
            <a:r>
              <a:rPr lang="en-US" dirty="0"/>
              <a:t>Step 1</a:t>
            </a:r>
          </a:p>
        </p:txBody>
      </p:sp>
    </p:spTree>
    <p:extLst>
      <p:ext uri="{BB962C8B-B14F-4D97-AF65-F5344CB8AC3E}">
        <p14:creationId xmlns:p14="http://schemas.microsoft.com/office/powerpoint/2010/main" val="3930362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86"/>
          <p:cNvSpPr/>
          <p:nvPr/>
        </p:nvSpPr>
        <p:spPr>
          <a:xfrm>
            <a:off x="2215296" y="3325279"/>
            <a:ext cx="802743" cy="42627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20" name="Google Shape;1720;p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buSzPts val="4400"/>
            </a:pPr>
            <a:r>
              <a:rPr lang="en-US" dirty="0"/>
              <a:t>Step 1</a:t>
            </a:r>
            <a:endParaRPr dirty="0"/>
          </a:p>
        </p:txBody>
      </p:sp>
      <p:sp>
        <p:nvSpPr>
          <p:cNvPr id="1721" name="Google Shape;1721;p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grpSp>
        <p:nvGrpSpPr>
          <p:cNvPr id="1722" name="Google Shape;1722;p86"/>
          <p:cNvGrpSpPr/>
          <p:nvPr/>
        </p:nvGrpSpPr>
        <p:grpSpPr>
          <a:xfrm>
            <a:off x="746354" y="5420675"/>
            <a:ext cx="10607446" cy="860975"/>
            <a:chOff x="677444" y="4920288"/>
            <a:chExt cx="10607446" cy="860975"/>
          </a:xfrm>
        </p:grpSpPr>
        <p:grpSp>
          <p:nvGrpSpPr>
            <p:cNvPr id="1723" name="Google Shape;1723;p86"/>
            <p:cNvGrpSpPr/>
            <p:nvPr/>
          </p:nvGrpSpPr>
          <p:grpSpPr>
            <a:xfrm>
              <a:off x="677444" y="5266763"/>
              <a:ext cx="10607445" cy="514500"/>
              <a:chOff x="514500" y="4778825"/>
              <a:chExt cx="11457599" cy="514500"/>
            </a:xfrm>
          </p:grpSpPr>
          <p:sp>
            <p:nvSpPr>
              <p:cNvPr id="1724" name="Google Shape;1724;p86"/>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725" name="Google Shape;1725;p86"/>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726" name="Google Shape;1726;p86"/>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727" name="Google Shape;1727;p86"/>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728" name="Google Shape;1728;p86"/>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729" name="Google Shape;1729;p86"/>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730" name="Google Shape;1730;p86"/>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731" name="Google Shape;1731;p86"/>
            <p:cNvGrpSpPr/>
            <p:nvPr/>
          </p:nvGrpSpPr>
          <p:grpSpPr>
            <a:xfrm>
              <a:off x="677444" y="4920288"/>
              <a:ext cx="10607446" cy="514512"/>
              <a:chOff x="514500" y="4728488"/>
              <a:chExt cx="11457600" cy="514512"/>
            </a:xfrm>
          </p:grpSpPr>
          <p:sp>
            <p:nvSpPr>
              <p:cNvPr id="1732" name="Google Shape;1732;p86"/>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733" name="Google Shape;1733;p86"/>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734" name="Google Shape;1734;p86"/>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735" name="Google Shape;1735;p86"/>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736" name="Google Shape;1736;p86"/>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737" name="Google Shape;1737;p86"/>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738" name="Google Shape;1738;p86"/>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739" name="Google Shape;1739;p86"/>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740" name="Google Shape;1740;p86"/>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1" name="Google Shape;1741;p86"/>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2" name="Google Shape;1742;p86"/>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3" name="Google Shape;1743;p86"/>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4" name="Google Shape;1744;p86"/>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5" name="Google Shape;1745;p86"/>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6" name="Google Shape;1746;p86"/>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9" name="Google Shape;1769;p86"/>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70" name="Google Shape;1770;p86"/>
          <p:cNvCxnSpPr>
            <a:cxnSpLocks/>
            <a:endCxn id="1769" idx="1"/>
          </p:cNvCxnSpPr>
          <p:nvPr/>
        </p:nvCxnSpPr>
        <p:spPr>
          <a:xfrm flipV="1">
            <a:off x="813125" y="2469314"/>
            <a:ext cx="369325" cy="7062"/>
          </a:xfrm>
          <a:prstGeom prst="straightConnector1">
            <a:avLst/>
          </a:prstGeom>
          <a:noFill/>
          <a:ln w="9525" cap="flat" cmpd="sng">
            <a:solidFill>
              <a:srgbClr val="3E6EC2"/>
            </a:solidFill>
            <a:prstDash val="solid"/>
            <a:round/>
            <a:headEnd type="none" w="sm" len="sm"/>
            <a:tailEnd type="triangle" w="med" len="med"/>
          </a:ln>
        </p:spPr>
      </p:cxnSp>
      <p:sp>
        <p:nvSpPr>
          <p:cNvPr id="1773" name="Google Shape;1773;p86"/>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1774" name="Google Shape;1774;p86"/>
          <p:cNvCxnSpPr>
            <a:stCxn id="1769" idx="0"/>
            <a:endCxn id="1773"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781" name="Google Shape;1781;p86"/>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cxnSp>
        <p:nvCxnSpPr>
          <p:cNvPr id="1784" name="Google Shape;1784;p86"/>
          <p:cNvCxnSpPr>
            <a:cxnSpLocks/>
            <a:stCxn id="1746" idx="3"/>
            <a:endCxn id="1719" idx="1"/>
          </p:cNvCxnSpPr>
          <p:nvPr/>
        </p:nvCxnSpPr>
        <p:spPr>
          <a:xfrm flipH="1" flipV="1">
            <a:off x="2215296" y="3538417"/>
            <a:ext cx="8703274" cy="1344655"/>
          </a:xfrm>
          <a:prstGeom prst="curvedConnector5">
            <a:avLst>
              <a:gd name="adj1" fmla="val -2627"/>
              <a:gd name="adj2" fmla="val 51958"/>
              <a:gd name="adj3" fmla="val 102627"/>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1" name="Google Shape;1801;p86"/>
          <p:cNvCxnSpPr>
            <a:cxnSpLocks/>
            <a:stCxn id="1719" idx="3"/>
            <a:endCxn id="81" idx="2"/>
          </p:cNvCxnSpPr>
          <p:nvPr/>
        </p:nvCxnSpPr>
        <p:spPr>
          <a:xfrm flipV="1">
            <a:off x="3018039" y="3232075"/>
            <a:ext cx="5870486" cy="306342"/>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feld 103">
                <a:extLst>
                  <a:ext uri="{FF2B5EF4-FFF2-40B4-BE49-F238E27FC236}">
                    <a16:creationId xmlns:a16="http://schemas.microsoft.com/office/drawing/2014/main" id="{19820C75-66E0-43CC-9169-95CE7341FE0C}"/>
                  </a:ext>
                </a:extLst>
              </p:cNvPr>
              <p:cNvSpPr txBox="1"/>
              <p:nvPr/>
            </p:nvSpPr>
            <p:spPr>
              <a:xfrm>
                <a:off x="8393934" y="2383578"/>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&lt;2, 7&gt;</m:t>
                          </m:r>
                        </m:sup>
                      </m:sSup>
                    </m:oMath>
                  </m:oMathPara>
                </a14:m>
                <a:endParaRPr lang="en-US" sz="2400" dirty="0"/>
              </a:p>
            </p:txBody>
          </p:sp>
        </mc:Choice>
        <mc:Fallback xmlns="">
          <p:sp>
            <p:nvSpPr>
              <p:cNvPr id="104" name="Textfeld 103">
                <a:extLst>
                  <a:ext uri="{FF2B5EF4-FFF2-40B4-BE49-F238E27FC236}">
                    <a16:creationId xmlns:a16="http://schemas.microsoft.com/office/drawing/2014/main" id="{19820C75-66E0-43CC-9169-95CE7341FE0C}"/>
                  </a:ext>
                </a:extLst>
              </p:cNvPr>
              <p:cNvSpPr txBox="1">
                <a:spLocks noRot="1" noChangeAspect="1" noMove="1" noResize="1" noEditPoints="1" noAdjustHandles="1" noChangeArrowheads="1" noChangeShapeType="1" noTextEdit="1"/>
              </p:cNvSpPr>
              <p:nvPr/>
            </p:nvSpPr>
            <p:spPr>
              <a:xfrm>
                <a:off x="8393934" y="2383578"/>
                <a:ext cx="989182" cy="461665"/>
              </a:xfrm>
              <a:prstGeom prst="rect">
                <a:avLst/>
              </a:prstGeom>
              <a:blipFill>
                <a:blip r:embed="rId10"/>
                <a:stretch>
                  <a:fillRect/>
                </a:stretch>
              </a:blipFill>
            </p:spPr>
            <p:txBody>
              <a:bodyPr/>
              <a:lstStyle/>
              <a:p>
                <a:r>
                  <a:rPr lang="en-US">
                    <a:noFill/>
                  </a:rPr>
                  <a:t> </a:t>
                </a:r>
              </a:p>
            </p:txBody>
          </p:sp>
        </mc:Fallback>
      </mc:AlternateContent>
      <p:grpSp>
        <p:nvGrpSpPr>
          <p:cNvPr id="80" name="Google Shape;2054;p89">
            <a:extLst>
              <a:ext uri="{FF2B5EF4-FFF2-40B4-BE49-F238E27FC236}">
                <a16:creationId xmlns:a16="http://schemas.microsoft.com/office/drawing/2014/main" id="{64C42679-DF4D-4344-8D22-4A341B7D5FB9}"/>
              </a:ext>
            </a:extLst>
          </p:cNvPr>
          <p:cNvGrpSpPr/>
          <p:nvPr/>
        </p:nvGrpSpPr>
        <p:grpSpPr>
          <a:xfrm>
            <a:off x="6860525" y="2920075"/>
            <a:ext cx="2184000" cy="312000"/>
            <a:chOff x="9854100" y="2476375"/>
            <a:chExt cx="2184000" cy="312000"/>
          </a:xfrm>
        </p:grpSpPr>
        <p:sp>
          <p:nvSpPr>
            <p:cNvPr id="81" name="Google Shape;2055;p89">
              <a:extLst>
                <a:ext uri="{FF2B5EF4-FFF2-40B4-BE49-F238E27FC236}">
                  <a16:creationId xmlns:a16="http://schemas.microsoft.com/office/drawing/2014/main" id="{570B9573-6218-4506-BB0A-E44186E9A53C}"/>
                </a:ext>
              </a:extLst>
            </p:cNvPr>
            <p:cNvSpPr/>
            <p:nvPr/>
          </p:nvSpPr>
          <p:spPr>
            <a:xfrm>
              <a:off x="1172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56;p89">
              <a:extLst>
                <a:ext uri="{FF2B5EF4-FFF2-40B4-BE49-F238E27FC236}">
                  <a16:creationId xmlns:a16="http://schemas.microsoft.com/office/drawing/2014/main" id="{5886BF2E-C542-46AA-ABF4-D5E5CC380053}"/>
                </a:ext>
              </a:extLst>
            </p:cNvPr>
            <p:cNvSpPr/>
            <p:nvPr/>
          </p:nvSpPr>
          <p:spPr>
            <a:xfrm>
              <a:off x="1141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57;p89">
              <a:extLst>
                <a:ext uri="{FF2B5EF4-FFF2-40B4-BE49-F238E27FC236}">
                  <a16:creationId xmlns:a16="http://schemas.microsoft.com/office/drawing/2014/main" id="{75B8CE4F-79C7-40EA-A35D-C6CB68B26A1D}"/>
                </a:ext>
              </a:extLst>
            </p:cNvPr>
            <p:cNvSpPr/>
            <p:nvPr/>
          </p:nvSpPr>
          <p:spPr>
            <a:xfrm>
              <a:off x="11102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58;p89">
              <a:extLst>
                <a:ext uri="{FF2B5EF4-FFF2-40B4-BE49-F238E27FC236}">
                  <a16:creationId xmlns:a16="http://schemas.microsoft.com/office/drawing/2014/main" id="{FA3E25B5-0549-420B-A91C-8D1608F9A4B3}"/>
                </a:ext>
              </a:extLst>
            </p:cNvPr>
            <p:cNvSpPr/>
            <p:nvPr/>
          </p:nvSpPr>
          <p:spPr>
            <a:xfrm>
              <a:off x="10790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59;p89">
              <a:extLst>
                <a:ext uri="{FF2B5EF4-FFF2-40B4-BE49-F238E27FC236}">
                  <a16:creationId xmlns:a16="http://schemas.microsoft.com/office/drawing/2014/main" id="{A81C931D-7B8C-4B10-AA57-4B59AF360AEC}"/>
                </a:ext>
              </a:extLst>
            </p:cNvPr>
            <p:cNvSpPr/>
            <p:nvPr/>
          </p:nvSpPr>
          <p:spPr>
            <a:xfrm>
              <a:off x="10478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60;p89">
              <a:extLst>
                <a:ext uri="{FF2B5EF4-FFF2-40B4-BE49-F238E27FC236}">
                  <a16:creationId xmlns:a16="http://schemas.microsoft.com/office/drawing/2014/main" id="{09EE1615-2235-463E-88D9-A94A696E3606}"/>
                </a:ext>
              </a:extLst>
            </p:cNvPr>
            <p:cNvSpPr/>
            <p:nvPr/>
          </p:nvSpPr>
          <p:spPr>
            <a:xfrm>
              <a:off x="1016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61;p89">
              <a:extLst>
                <a:ext uri="{FF2B5EF4-FFF2-40B4-BE49-F238E27FC236}">
                  <a16:creationId xmlns:a16="http://schemas.microsoft.com/office/drawing/2014/main" id="{172957C4-1517-4E0D-8D42-F8CAC93A720C}"/>
                </a:ext>
              </a:extLst>
            </p:cNvPr>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00" name="Textfeld 99">
                <a:extLst>
                  <a:ext uri="{FF2B5EF4-FFF2-40B4-BE49-F238E27FC236}">
                    <a16:creationId xmlns:a16="http://schemas.microsoft.com/office/drawing/2014/main" id="{DB600E9F-2F63-45CF-BAA9-93A34209A152}"/>
                  </a:ext>
                </a:extLst>
              </p:cNvPr>
              <p:cNvSpPr txBox="1"/>
              <p:nvPr/>
            </p:nvSpPr>
            <p:spPr>
              <a:xfrm>
                <a:off x="10859208" y="438197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rPr>
                            <m:t>&lt;7&gt;</m:t>
                          </m:r>
                        </m:sup>
                      </m:sSup>
                    </m:oMath>
                  </m:oMathPara>
                </a14:m>
                <a:endParaRPr lang="en-US" sz="1800" dirty="0"/>
              </a:p>
            </p:txBody>
          </p:sp>
        </mc:Choice>
        <mc:Fallback xmlns="">
          <p:sp>
            <p:nvSpPr>
              <p:cNvPr id="100" name="Textfeld 99">
                <a:extLst>
                  <a:ext uri="{FF2B5EF4-FFF2-40B4-BE49-F238E27FC236}">
                    <a16:creationId xmlns:a16="http://schemas.microsoft.com/office/drawing/2014/main" id="{DB600E9F-2F63-45CF-BAA9-93A34209A152}"/>
                  </a:ext>
                </a:extLst>
              </p:cNvPr>
              <p:cNvSpPr txBox="1">
                <a:spLocks noRot="1" noChangeAspect="1" noMove="1" noResize="1" noEditPoints="1" noAdjustHandles="1" noChangeArrowheads="1" noChangeShapeType="1" noTextEdit="1"/>
              </p:cNvSpPr>
              <p:nvPr/>
            </p:nvSpPr>
            <p:spPr>
              <a:xfrm>
                <a:off x="10859208" y="4381978"/>
                <a:ext cx="989182" cy="369332"/>
              </a:xfrm>
              <a:prstGeom prst="rect">
                <a:avLst/>
              </a:prstGeom>
              <a:blipFill>
                <a:blip r:embed="rId11"/>
                <a:stretch>
                  <a:fillRect/>
                </a:stretch>
              </a:blipFill>
            </p:spPr>
            <p:txBody>
              <a:bodyPr/>
              <a:lstStyle/>
              <a:p>
                <a:r>
                  <a:rPr lang="en-US">
                    <a:noFill/>
                  </a:rPr>
                  <a:t> </a:t>
                </a:r>
              </a:p>
            </p:txBody>
          </p:sp>
        </mc:Fallback>
      </mc:AlternateContent>
      <p:cxnSp>
        <p:nvCxnSpPr>
          <p:cNvPr id="102" name="Google Shape;1774;p86">
            <a:extLst>
              <a:ext uri="{FF2B5EF4-FFF2-40B4-BE49-F238E27FC236}">
                <a16:creationId xmlns:a16="http://schemas.microsoft.com/office/drawing/2014/main" id="{A4465D97-920E-4E93-AC7E-75C96EFBF218}"/>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03" name="Google Shape;1775;p86">
            <a:extLst>
              <a:ext uri="{FF2B5EF4-FFF2-40B4-BE49-F238E27FC236}">
                <a16:creationId xmlns:a16="http://schemas.microsoft.com/office/drawing/2014/main" id="{06C8B811-AAEF-47FA-9A0F-3CEF1A78116E}"/>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5" name="Google Shape;1780;p86">
            <a:extLst>
              <a:ext uri="{FF2B5EF4-FFF2-40B4-BE49-F238E27FC236}">
                <a16:creationId xmlns:a16="http://schemas.microsoft.com/office/drawing/2014/main" id="{F0E3A82D-8D4A-47F8-A13A-B106722852CD}"/>
              </a:ext>
            </a:extLst>
          </p:cNvPr>
          <p:cNvCxnSpPr>
            <a:cxnSpLocks/>
            <a:stCxn id="103"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06" name="Google Shape;1785;p86">
            <a:extLst>
              <a:ext uri="{FF2B5EF4-FFF2-40B4-BE49-F238E27FC236}">
                <a16:creationId xmlns:a16="http://schemas.microsoft.com/office/drawing/2014/main" id="{A4842D93-51DB-49B6-B35A-BB9E24D8A893}"/>
              </a:ext>
            </a:extLst>
          </p:cNvPr>
          <p:cNvCxnSpPr>
            <a:cxnSpLocks/>
          </p:cNvCxnSpPr>
          <p:nvPr/>
        </p:nvCxnSpPr>
        <p:spPr>
          <a:xfrm>
            <a:off x="1714050" y="2469314"/>
            <a:ext cx="902618" cy="855965"/>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Google Shape;1786;p86">
            <a:extLst>
              <a:ext uri="{FF2B5EF4-FFF2-40B4-BE49-F238E27FC236}">
                <a16:creationId xmlns:a16="http://schemas.microsoft.com/office/drawing/2014/main" id="{B9D5A193-8CC1-424F-8459-7709AF367930}"/>
              </a:ext>
            </a:extLst>
          </p:cNvPr>
          <p:cNvCxnSpPr>
            <a:cxnSpLocks/>
            <a:endCxn id="103"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08" name="Textfeld 107">
                <a:extLst>
                  <a:ext uri="{FF2B5EF4-FFF2-40B4-BE49-F238E27FC236}">
                    <a16:creationId xmlns:a16="http://schemas.microsoft.com/office/drawing/2014/main" id="{61AC2E3C-2C4B-466D-8735-3CDC249788E7}"/>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08" name="Textfeld 107">
                <a:extLst>
                  <a:ext uri="{FF2B5EF4-FFF2-40B4-BE49-F238E27FC236}">
                    <a16:creationId xmlns:a16="http://schemas.microsoft.com/office/drawing/2014/main" id="{61AC2E3C-2C4B-466D-8735-3CDC249788E7}"/>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109" name="Google Shape;1789;p86">
            <a:extLst>
              <a:ext uri="{FF2B5EF4-FFF2-40B4-BE49-F238E27FC236}">
                <a16:creationId xmlns:a16="http://schemas.microsoft.com/office/drawing/2014/main" id="{B2ADA2E6-2E76-4D11-97D6-02D77507F9D3}"/>
              </a:ext>
            </a:extLst>
          </p:cNvPr>
          <p:cNvSpPr txBox="1"/>
          <p:nvPr/>
        </p:nvSpPr>
        <p:spPr>
          <a:xfrm>
            <a:off x="273003" y="2238094"/>
            <a:ext cx="531600" cy="514500"/>
          </a:xfrm>
          <a:prstGeom prst="rect">
            <a:avLst/>
          </a:prstGeom>
          <a:blipFill rotWithShape="1">
            <a:blip r:embed="rId13">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extLst>
      <p:ext uri="{BB962C8B-B14F-4D97-AF65-F5344CB8AC3E}">
        <p14:creationId xmlns:p14="http://schemas.microsoft.com/office/powerpoint/2010/main" val="3680417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buSzPts val="4400"/>
            </a:pPr>
            <a:r>
              <a:rPr lang="en-US" dirty="0"/>
              <a:t>Step 2</a:t>
            </a:r>
            <a:endParaRPr dirty="0"/>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grpSp>
        <p:nvGrpSpPr>
          <p:cNvPr id="1983" name="Google Shape;1983;p89"/>
          <p:cNvGrpSpPr/>
          <p:nvPr/>
        </p:nvGrpSpPr>
        <p:grpSpPr>
          <a:xfrm>
            <a:off x="746354" y="5420675"/>
            <a:ext cx="10607446" cy="860975"/>
            <a:chOff x="677444" y="4920288"/>
            <a:chExt cx="10607446" cy="860975"/>
          </a:xfrm>
        </p:grpSpPr>
        <p:grpSp>
          <p:nvGrpSpPr>
            <p:cNvPr id="1984" name="Google Shape;1984;p89"/>
            <p:cNvGrpSpPr/>
            <p:nvPr/>
          </p:nvGrpSpPr>
          <p:grpSpPr>
            <a:xfrm>
              <a:off x="677444" y="5266763"/>
              <a:ext cx="10607445" cy="514500"/>
              <a:chOff x="514500" y="4778825"/>
              <a:chExt cx="11457599" cy="514500"/>
            </a:xfrm>
          </p:grpSpPr>
          <p:sp>
            <p:nvSpPr>
              <p:cNvPr id="1985" name="Google Shape;1985;p89"/>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87" name="Google Shape;1987;p89"/>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988" name="Google Shape;1988;p89"/>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989" name="Google Shape;1989;p89"/>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990" name="Google Shape;1990;p89"/>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992" name="Google Shape;1992;p89"/>
            <p:cNvGrpSpPr/>
            <p:nvPr/>
          </p:nvGrpSpPr>
          <p:grpSpPr>
            <a:xfrm>
              <a:off x="677444" y="4920288"/>
              <a:ext cx="10607446" cy="514512"/>
              <a:chOff x="514500" y="4728488"/>
              <a:chExt cx="11457600" cy="514512"/>
            </a:xfrm>
          </p:grpSpPr>
          <p:sp>
            <p:nvSpPr>
              <p:cNvPr id="1993" name="Google Shape;1993;p89"/>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5" name="Google Shape;1995;p89"/>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996" name="Google Shape;1996;p89"/>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997" name="Google Shape;1997;p89"/>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998" name="Google Shape;1998;p89"/>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2000" name="Google Shape;2000;p89"/>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3" name="Google Shape;2003;p89"/>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4" name="Google Shape;2004;p89"/>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5" name="Google Shape;2005;p89"/>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6" name="Google Shape;2006;p89"/>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2469314"/>
            <a:ext cx="369325" cy="7062"/>
          </a:xfrm>
          <a:prstGeom prst="straightConnector1">
            <a:avLst/>
          </a:prstGeom>
          <a:noFill/>
          <a:ln w="9525" cap="flat" cmpd="sng">
            <a:solidFill>
              <a:srgbClr val="3E6EC2"/>
            </a:solidFill>
            <a:prstDash val="solid"/>
            <a:round/>
            <a:headEnd type="none" w="sm" len="sm"/>
            <a:tailEnd type="triangle" w="med" len="med"/>
          </a:ln>
        </p:spPr>
      </p:cxnSp>
      <p:sp>
        <p:nvSpPr>
          <p:cNvPr id="2034" name="Google Shape;2034;p89"/>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grpSp>
        <p:nvGrpSpPr>
          <p:cNvPr id="2054" name="Google Shape;2054;p89"/>
          <p:cNvGrpSpPr/>
          <p:nvPr/>
        </p:nvGrpSpPr>
        <p:grpSpPr>
          <a:xfrm>
            <a:off x="6860525" y="2439075"/>
            <a:ext cx="2184000" cy="312000"/>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9892379" y="2280607"/>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&lt;2&gt;</m:t>
                          </m:r>
                        </m:sup>
                      </m:sSup>
                    </m:oMath>
                  </m:oMathPara>
                </a14:m>
                <a:endParaRPr lang="en-US" sz="2400" dirty="0"/>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9892379" y="2280607"/>
                <a:ext cx="989182" cy="461665"/>
              </a:xfrm>
              <a:prstGeom prst="rect">
                <a:avLst/>
              </a:prstGeom>
              <a:blipFill>
                <a:blip r:embed="rId10"/>
                <a:stretch>
                  <a:fillRect/>
                </a:stretch>
              </a:blipFill>
            </p:spPr>
            <p:txBody>
              <a:bodyPr/>
              <a:lstStyle/>
              <a:p>
                <a:r>
                  <a:rPr lang="en-US">
                    <a:noFill/>
                  </a:rPr>
                  <a:t> </a:t>
                </a:r>
              </a:p>
            </p:txBody>
          </p:sp>
        </mc:Fallback>
      </mc:AlternateContent>
      <p:sp>
        <p:nvSpPr>
          <p:cNvPr id="116" name="Google Shape;2055;p89">
            <a:extLst>
              <a:ext uri="{FF2B5EF4-FFF2-40B4-BE49-F238E27FC236}">
                <a16:creationId xmlns:a16="http://schemas.microsoft.com/office/drawing/2014/main" id="{F8E3C462-3679-4EA5-BFEF-9172B7C88681}"/>
              </a:ext>
            </a:extLst>
          </p:cNvPr>
          <p:cNvSpPr/>
          <p:nvPr/>
        </p:nvSpPr>
        <p:spPr>
          <a:xfrm>
            <a:off x="9507564" y="24390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055;p89">
            <a:extLst>
              <a:ext uri="{FF2B5EF4-FFF2-40B4-BE49-F238E27FC236}">
                <a16:creationId xmlns:a16="http://schemas.microsoft.com/office/drawing/2014/main" id="{2A9EEC18-6B17-45E5-940F-590D1D3A7D5A}"/>
              </a:ext>
            </a:extLst>
          </p:cNvPr>
          <p:cNvSpPr/>
          <p:nvPr/>
        </p:nvSpPr>
        <p:spPr>
          <a:xfrm>
            <a:off x="9112379" y="240642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cxnSp>
        <p:nvCxnSpPr>
          <p:cNvPr id="119" name="Google Shape;1774;p86">
            <a:extLst>
              <a:ext uri="{FF2B5EF4-FFF2-40B4-BE49-F238E27FC236}">
                <a16:creationId xmlns:a16="http://schemas.microsoft.com/office/drawing/2014/main" id="{24AFE19F-CC77-4B8E-8721-166606214F66}"/>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20" name="Google Shape;1775;p86">
            <a:extLst>
              <a:ext uri="{FF2B5EF4-FFF2-40B4-BE49-F238E27FC236}">
                <a16:creationId xmlns:a16="http://schemas.microsoft.com/office/drawing/2014/main" id="{6071B71B-6E11-4D76-8665-FB5D186D5262}"/>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1" name="Google Shape;1780;p86">
            <a:extLst>
              <a:ext uri="{FF2B5EF4-FFF2-40B4-BE49-F238E27FC236}">
                <a16:creationId xmlns:a16="http://schemas.microsoft.com/office/drawing/2014/main" id="{25FC366F-572F-47EA-A8EB-77D76B5D58D6}"/>
              </a:ext>
            </a:extLst>
          </p:cNvPr>
          <p:cNvCxnSpPr>
            <a:cxnSpLocks/>
            <a:stCxn id="120"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23" name="Google Shape;1786;p86">
            <a:extLst>
              <a:ext uri="{FF2B5EF4-FFF2-40B4-BE49-F238E27FC236}">
                <a16:creationId xmlns:a16="http://schemas.microsoft.com/office/drawing/2014/main" id="{DEB1F350-C0E2-4F9F-956C-2C245E161B93}"/>
              </a:ext>
            </a:extLst>
          </p:cNvPr>
          <p:cNvCxnSpPr>
            <a:cxnSpLocks/>
            <a:endCxn id="120"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9572991D-AB20-4D61-9BDE-4EEEA350BB88}"/>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24" name="Textfeld 123">
                <a:extLst>
                  <a:ext uri="{FF2B5EF4-FFF2-40B4-BE49-F238E27FC236}">
                    <a16:creationId xmlns:a16="http://schemas.microsoft.com/office/drawing/2014/main" id="{9572991D-AB20-4D61-9BDE-4EEEA350BB88}"/>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1"/>
                <a:stretch>
                  <a:fillRect/>
                </a:stretch>
              </a:blipFill>
            </p:spPr>
            <p:txBody>
              <a:bodyPr/>
              <a:lstStyle/>
              <a:p>
                <a:r>
                  <a:rPr lang="en-US">
                    <a:noFill/>
                  </a:rPr>
                  <a:t> </a:t>
                </a:r>
              </a:p>
            </p:txBody>
          </p:sp>
        </mc:Fallback>
      </mc:AlternateContent>
      <p:sp>
        <p:nvSpPr>
          <p:cNvPr id="125" name="Google Shape;1789;p86">
            <a:extLst>
              <a:ext uri="{FF2B5EF4-FFF2-40B4-BE49-F238E27FC236}">
                <a16:creationId xmlns:a16="http://schemas.microsoft.com/office/drawing/2014/main" id="{56718277-DF2E-44AD-A20F-94C3FE61BD45}"/>
              </a:ext>
            </a:extLst>
          </p:cNvPr>
          <p:cNvSpPr txBox="1"/>
          <p:nvPr/>
        </p:nvSpPr>
        <p:spPr>
          <a:xfrm>
            <a:off x="273003" y="2238094"/>
            <a:ext cx="531600" cy="514500"/>
          </a:xfrm>
          <a:prstGeom prst="rect">
            <a:avLst/>
          </a:prstGeom>
          <a:blipFill rotWithShape="1">
            <a:blip r:embed="rId12">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extLst>
      <p:ext uri="{BB962C8B-B14F-4D97-AF65-F5344CB8AC3E}">
        <p14:creationId xmlns:p14="http://schemas.microsoft.com/office/powerpoint/2010/main" val="2410941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B39DC90-F3D1-A846-81A2-988F7F14E633}"/>
              </a:ext>
            </a:extLst>
          </p:cNvPr>
          <p:cNvPicPr>
            <a:picLocks noChangeAspect="1"/>
          </p:cNvPicPr>
          <p:nvPr/>
        </p:nvPicPr>
        <p:blipFill>
          <a:blip r:embed="rId2"/>
          <a:stretch>
            <a:fillRect/>
          </a:stretch>
        </p:blipFill>
        <p:spPr>
          <a:xfrm>
            <a:off x="838200" y="365125"/>
            <a:ext cx="4642504" cy="2785502"/>
          </a:xfrm>
          <a:prstGeom prst="rect">
            <a:avLst/>
          </a:prstGeom>
        </p:spPr>
      </p:pic>
      <p:pic>
        <p:nvPicPr>
          <p:cNvPr id="9" name="Grafik 8">
            <a:extLst>
              <a:ext uri="{FF2B5EF4-FFF2-40B4-BE49-F238E27FC236}">
                <a16:creationId xmlns:a16="http://schemas.microsoft.com/office/drawing/2014/main" id="{A1DAD890-2FAD-CF42-8649-460AE2133D3D}"/>
              </a:ext>
            </a:extLst>
          </p:cNvPr>
          <p:cNvPicPr>
            <a:picLocks noChangeAspect="1"/>
          </p:cNvPicPr>
          <p:nvPr/>
        </p:nvPicPr>
        <p:blipFill>
          <a:blip r:embed="rId3"/>
          <a:stretch>
            <a:fillRect/>
          </a:stretch>
        </p:blipFill>
        <p:spPr>
          <a:xfrm>
            <a:off x="838200" y="3707374"/>
            <a:ext cx="4642504" cy="2965827"/>
          </a:xfrm>
          <a:prstGeom prst="rect">
            <a:avLst/>
          </a:prstGeom>
        </p:spPr>
      </p:pic>
      <p:pic>
        <p:nvPicPr>
          <p:cNvPr id="11" name="Grafik 10">
            <a:extLst>
              <a:ext uri="{FF2B5EF4-FFF2-40B4-BE49-F238E27FC236}">
                <a16:creationId xmlns:a16="http://schemas.microsoft.com/office/drawing/2014/main" id="{607BB797-023F-4A4B-BF4D-F4FAD1CCCE1E}"/>
              </a:ext>
            </a:extLst>
          </p:cNvPr>
          <p:cNvPicPr>
            <a:picLocks noChangeAspect="1"/>
          </p:cNvPicPr>
          <p:nvPr/>
        </p:nvPicPr>
        <p:blipFill>
          <a:blip r:embed="rId4"/>
          <a:stretch>
            <a:fillRect/>
          </a:stretch>
        </p:blipFill>
        <p:spPr>
          <a:xfrm>
            <a:off x="7773743" y="571500"/>
            <a:ext cx="3849842" cy="5715000"/>
          </a:xfrm>
          <a:prstGeom prst="rect">
            <a:avLst/>
          </a:prstGeom>
        </p:spPr>
      </p:pic>
    </p:spTree>
    <p:extLst>
      <p:ext uri="{BB962C8B-B14F-4D97-AF65-F5344CB8AC3E}">
        <p14:creationId xmlns:p14="http://schemas.microsoft.com/office/powerpoint/2010/main" val="2282089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buSzPts val="4400"/>
            </a:pPr>
            <a:r>
              <a:rPr lang="en-US" dirty="0"/>
              <a:t>Step 2</a:t>
            </a:r>
            <a:endParaRPr dirty="0"/>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grpSp>
        <p:nvGrpSpPr>
          <p:cNvPr id="1983" name="Google Shape;1983;p89"/>
          <p:cNvGrpSpPr/>
          <p:nvPr/>
        </p:nvGrpSpPr>
        <p:grpSpPr>
          <a:xfrm>
            <a:off x="746354" y="5420675"/>
            <a:ext cx="10607446" cy="860975"/>
            <a:chOff x="677444" y="4920288"/>
            <a:chExt cx="10607446" cy="860975"/>
          </a:xfrm>
        </p:grpSpPr>
        <p:grpSp>
          <p:nvGrpSpPr>
            <p:cNvPr id="1984" name="Google Shape;1984;p89"/>
            <p:cNvGrpSpPr/>
            <p:nvPr/>
          </p:nvGrpSpPr>
          <p:grpSpPr>
            <a:xfrm>
              <a:off x="677444" y="5266763"/>
              <a:ext cx="10607445" cy="514500"/>
              <a:chOff x="514500" y="4778825"/>
              <a:chExt cx="11457599" cy="514500"/>
            </a:xfrm>
          </p:grpSpPr>
          <p:sp>
            <p:nvSpPr>
              <p:cNvPr id="1985" name="Google Shape;1985;p89"/>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87" name="Google Shape;1987;p89"/>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988" name="Google Shape;1988;p89"/>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989" name="Google Shape;1989;p89"/>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990" name="Google Shape;1990;p89"/>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992" name="Google Shape;1992;p89"/>
            <p:cNvGrpSpPr/>
            <p:nvPr/>
          </p:nvGrpSpPr>
          <p:grpSpPr>
            <a:xfrm>
              <a:off x="677444" y="4920288"/>
              <a:ext cx="10607446" cy="514512"/>
              <a:chOff x="514500" y="4728488"/>
              <a:chExt cx="11457600" cy="514512"/>
            </a:xfrm>
          </p:grpSpPr>
          <p:sp>
            <p:nvSpPr>
              <p:cNvPr id="1993" name="Google Shape;1993;p89"/>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5" name="Google Shape;1995;p89"/>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996" name="Google Shape;1996;p89"/>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997" name="Google Shape;1997;p89"/>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998" name="Google Shape;1998;p89"/>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2000" name="Google Shape;2000;p89"/>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3" name="Google Shape;2003;p89"/>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4" name="Google Shape;2004;p89"/>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5" name="Google Shape;2005;p89"/>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6" name="Google Shape;2006;p89"/>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p:cNvCxnSpPr>
          <p:nvPr/>
        </p:nvCxnSpPr>
        <p:spPr>
          <a:xfrm>
            <a:off x="813125" y="2476375"/>
            <a:ext cx="477000" cy="0"/>
          </a:xfrm>
          <a:prstGeom prst="straightConnector1">
            <a:avLst/>
          </a:prstGeom>
          <a:noFill/>
          <a:ln w="9525" cap="flat" cmpd="sng">
            <a:solidFill>
              <a:srgbClr val="3E6EC2"/>
            </a:solidFill>
            <a:prstDash val="solid"/>
            <a:round/>
            <a:headEnd type="none" w="sm" len="sm"/>
            <a:tailEnd type="triangle" w="med" len="med"/>
          </a:ln>
        </p:spPr>
      </p:cxnSp>
      <p:sp>
        <p:nvSpPr>
          <p:cNvPr id="2034" name="Google Shape;2034;p89"/>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grpSp>
        <p:nvGrpSpPr>
          <p:cNvPr id="2054" name="Google Shape;2054;p89"/>
          <p:cNvGrpSpPr/>
          <p:nvPr/>
        </p:nvGrpSpPr>
        <p:grpSpPr>
          <a:xfrm>
            <a:off x="6860525" y="2439075"/>
            <a:ext cx="2184000" cy="312000"/>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9892379" y="2280607"/>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0" i="1" smtClean="0">
                              <a:latin typeface="Cambria Math" panose="02040503050406030204" pitchFamily="18" charset="0"/>
                            </a:rPr>
                            <m:t>&lt;2&gt;</m:t>
                          </m:r>
                        </m:sup>
                      </m:sSup>
                    </m:oMath>
                  </m:oMathPara>
                </a14:m>
                <a:endParaRPr lang="en-US" sz="2400" dirty="0"/>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9892379" y="2280607"/>
                <a:ext cx="989182" cy="461665"/>
              </a:xfrm>
              <a:prstGeom prst="rect">
                <a:avLst/>
              </a:prstGeom>
              <a:blipFill>
                <a:blip r:embed="rId3"/>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7385507" y="3060924"/>
            <a:ext cx="1134035" cy="441974"/>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softmax</a:t>
            </a:r>
            <a:endParaRPr/>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6860525" y="3810733"/>
            <a:ext cx="2184000" cy="312000"/>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 name="Google Shape;2041;p89">
            <a:extLst>
              <a:ext uri="{FF2B5EF4-FFF2-40B4-BE49-F238E27FC236}">
                <a16:creationId xmlns:a16="http://schemas.microsoft.com/office/drawing/2014/main" id="{A8EC8A9A-9F52-4CF8-BB8B-A281FA4C9404}"/>
              </a:ext>
            </a:extLst>
          </p:cNvPr>
          <p:cNvCxnSpPr>
            <a:cxnSpLocks/>
            <a:stCxn id="2058" idx="2"/>
            <a:endCxn id="87" idx="0"/>
          </p:cNvCxnSpPr>
          <p:nvPr/>
        </p:nvCxnSpPr>
        <p:spPr>
          <a:xfrm>
            <a:off x="7952525" y="2751075"/>
            <a:ext cx="0" cy="309849"/>
          </a:xfrm>
          <a:prstGeom prst="straightConnector1">
            <a:avLst/>
          </a:prstGeom>
          <a:noFill/>
          <a:ln w="9525" cap="flat" cmpd="sng">
            <a:solidFill>
              <a:srgbClr val="3E6EC2"/>
            </a:solidFill>
            <a:prstDash val="solid"/>
            <a:round/>
            <a:headEnd type="none" w="sm" len="sm"/>
            <a:tailEnd type="triangle" w="med" len="med"/>
          </a:ln>
        </p:spPr>
      </p:cxnSp>
      <p:cxnSp>
        <p:nvCxnSpPr>
          <p:cNvPr id="99" name="Google Shape;2041;p89">
            <a:extLst>
              <a:ext uri="{FF2B5EF4-FFF2-40B4-BE49-F238E27FC236}">
                <a16:creationId xmlns:a16="http://schemas.microsoft.com/office/drawing/2014/main" id="{E9363E7A-9FA1-427C-A3BC-B78C29B69A82}"/>
              </a:ext>
            </a:extLst>
          </p:cNvPr>
          <p:cNvCxnSpPr>
            <a:cxnSpLocks/>
            <a:stCxn id="87" idx="2"/>
            <a:endCxn id="92" idx="0"/>
          </p:cNvCxnSpPr>
          <p:nvPr/>
        </p:nvCxnSpPr>
        <p:spPr>
          <a:xfrm>
            <a:off x="7952525" y="3502898"/>
            <a:ext cx="0" cy="307835"/>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9892379" y="3719829"/>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&lt;2&gt;</m:t>
                          </m:r>
                        </m:sup>
                      </m:sSup>
                    </m:oMath>
                  </m:oMathPara>
                </a14:m>
                <a:endParaRPr lang="en-US" sz="2400" dirty="0"/>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9892379" y="3719829"/>
                <a:ext cx="989182" cy="461665"/>
              </a:xfrm>
              <a:prstGeom prst="rect">
                <a:avLst/>
              </a:prstGeom>
              <a:blipFill>
                <a:blip r:embed="rId4"/>
                <a:stretch>
                  <a:fillRect/>
                </a:stretch>
              </a:blipFill>
            </p:spPr>
            <p:txBody>
              <a:bodyPr/>
              <a:lstStyle/>
              <a:p>
                <a:r>
                  <a:rPr lang="en-US">
                    <a:noFill/>
                  </a:rPr>
                  <a:t> </a:t>
                </a:r>
              </a:p>
            </p:txBody>
          </p:sp>
        </mc:Fallback>
      </mc:AlternateContent>
      <p:sp>
        <p:nvSpPr>
          <p:cNvPr id="100" name="Google Shape;2055;p89">
            <a:extLst>
              <a:ext uri="{FF2B5EF4-FFF2-40B4-BE49-F238E27FC236}">
                <a16:creationId xmlns:a16="http://schemas.microsoft.com/office/drawing/2014/main" id="{1C7657A0-FD93-4466-AED7-67CA914BB374}"/>
              </a:ext>
            </a:extLst>
          </p:cNvPr>
          <p:cNvSpPr/>
          <p:nvPr/>
        </p:nvSpPr>
        <p:spPr>
          <a:xfrm>
            <a:off x="9507564" y="24390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55;p89">
            <a:extLst>
              <a:ext uri="{FF2B5EF4-FFF2-40B4-BE49-F238E27FC236}">
                <a16:creationId xmlns:a16="http://schemas.microsoft.com/office/drawing/2014/main" id="{E64EF963-B4A8-40DD-83B1-15F064AEBEB9}"/>
              </a:ext>
            </a:extLst>
          </p:cNvPr>
          <p:cNvSpPr/>
          <p:nvPr/>
        </p:nvSpPr>
        <p:spPr>
          <a:xfrm>
            <a:off x="9112379" y="240642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sp>
        <p:nvSpPr>
          <p:cNvPr id="112" name="Google Shape;2055;p89">
            <a:extLst>
              <a:ext uri="{FF2B5EF4-FFF2-40B4-BE49-F238E27FC236}">
                <a16:creationId xmlns:a16="http://schemas.microsoft.com/office/drawing/2014/main" id="{1D781474-0458-4009-BCAD-5AE1A857BC8B}"/>
              </a:ext>
            </a:extLst>
          </p:cNvPr>
          <p:cNvSpPr/>
          <p:nvPr/>
        </p:nvSpPr>
        <p:spPr>
          <a:xfrm>
            <a:off x="9507564" y="380419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55;p89">
            <a:extLst>
              <a:ext uri="{FF2B5EF4-FFF2-40B4-BE49-F238E27FC236}">
                <a16:creationId xmlns:a16="http://schemas.microsoft.com/office/drawing/2014/main" id="{7CEE2B93-FA76-4988-A078-2279C8486EF1}"/>
              </a:ext>
            </a:extLst>
          </p:cNvPr>
          <p:cNvSpPr/>
          <p:nvPr/>
        </p:nvSpPr>
        <p:spPr>
          <a:xfrm>
            <a:off x="9112379" y="377154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cxnSp>
        <p:nvCxnSpPr>
          <p:cNvPr id="115" name="Google Shape;1774;p86">
            <a:extLst>
              <a:ext uri="{FF2B5EF4-FFF2-40B4-BE49-F238E27FC236}">
                <a16:creationId xmlns:a16="http://schemas.microsoft.com/office/drawing/2014/main" id="{3475E5DC-A886-49F8-ACB5-58B8A1DCBBCA}"/>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16" name="Google Shape;1775;p86">
            <a:extLst>
              <a:ext uri="{FF2B5EF4-FFF2-40B4-BE49-F238E27FC236}">
                <a16:creationId xmlns:a16="http://schemas.microsoft.com/office/drawing/2014/main" id="{737EF7E6-FB53-4F3F-BA85-3B6FE93BD773}"/>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7" name="Google Shape;1780;p86">
            <a:extLst>
              <a:ext uri="{FF2B5EF4-FFF2-40B4-BE49-F238E27FC236}">
                <a16:creationId xmlns:a16="http://schemas.microsoft.com/office/drawing/2014/main" id="{E53F1D78-E43C-4D68-A12C-83F43284F7E2}"/>
              </a:ext>
            </a:extLst>
          </p:cNvPr>
          <p:cNvCxnSpPr>
            <a:cxnSpLocks/>
            <a:stCxn id="116"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19" name="Google Shape;1786;p86">
            <a:extLst>
              <a:ext uri="{FF2B5EF4-FFF2-40B4-BE49-F238E27FC236}">
                <a16:creationId xmlns:a16="http://schemas.microsoft.com/office/drawing/2014/main" id="{F81C17FD-C6F5-4F2F-A298-E372094BB4C6}"/>
              </a:ext>
            </a:extLst>
          </p:cNvPr>
          <p:cNvCxnSpPr>
            <a:cxnSpLocks/>
            <a:endCxn id="116"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20" name="Textfeld 119">
                <a:extLst>
                  <a:ext uri="{FF2B5EF4-FFF2-40B4-BE49-F238E27FC236}">
                    <a16:creationId xmlns:a16="http://schemas.microsoft.com/office/drawing/2014/main" id="{AAEB77DE-E367-4A77-B464-90F1D04D1139}"/>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20" name="Textfeld 119">
                <a:extLst>
                  <a:ext uri="{FF2B5EF4-FFF2-40B4-BE49-F238E27FC236}">
                    <a16:creationId xmlns:a16="http://schemas.microsoft.com/office/drawing/2014/main" id="{AAEB77DE-E367-4A77-B464-90F1D04D1139}"/>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123" name="Google Shape;1789;p86">
            <a:extLst>
              <a:ext uri="{FF2B5EF4-FFF2-40B4-BE49-F238E27FC236}">
                <a16:creationId xmlns:a16="http://schemas.microsoft.com/office/drawing/2014/main" id="{52F7A784-B10B-4684-9679-29DDB54C0F67}"/>
              </a:ext>
            </a:extLst>
          </p:cNvPr>
          <p:cNvSpPr txBox="1"/>
          <p:nvPr/>
        </p:nvSpPr>
        <p:spPr>
          <a:xfrm>
            <a:off x="273003" y="2238094"/>
            <a:ext cx="531600" cy="514500"/>
          </a:xfrm>
          <a:prstGeom prst="rect">
            <a:avLst/>
          </a:prstGeom>
          <a:blipFill rotWithShape="1">
            <a:blip r:embed="rId13">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extLst>
      <p:ext uri="{BB962C8B-B14F-4D97-AF65-F5344CB8AC3E}">
        <p14:creationId xmlns:p14="http://schemas.microsoft.com/office/powerpoint/2010/main" val="275267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buSzPts val="4400"/>
            </a:pPr>
            <a:r>
              <a:rPr lang="en-US" dirty="0"/>
              <a:t>Step 3</a:t>
            </a:r>
            <a:endParaRPr dirty="0"/>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grpSp>
        <p:nvGrpSpPr>
          <p:cNvPr id="1983" name="Google Shape;1983;p89"/>
          <p:cNvGrpSpPr/>
          <p:nvPr/>
        </p:nvGrpSpPr>
        <p:grpSpPr>
          <a:xfrm>
            <a:off x="746354" y="5420675"/>
            <a:ext cx="10607446" cy="860975"/>
            <a:chOff x="677444" y="4920288"/>
            <a:chExt cx="10607446" cy="860975"/>
          </a:xfrm>
        </p:grpSpPr>
        <p:grpSp>
          <p:nvGrpSpPr>
            <p:cNvPr id="1984" name="Google Shape;1984;p89"/>
            <p:cNvGrpSpPr/>
            <p:nvPr/>
          </p:nvGrpSpPr>
          <p:grpSpPr>
            <a:xfrm>
              <a:off x="677444" y="5266763"/>
              <a:ext cx="10607445" cy="514500"/>
              <a:chOff x="514500" y="4778825"/>
              <a:chExt cx="11457599" cy="514500"/>
            </a:xfrm>
          </p:grpSpPr>
          <p:sp>
            <p:nvSpPr>
              <p:cNvPr id="1985" name="Google Shape;1985;p89"/>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87" name="Google Shape;1987;p89"/>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988" name="Google Shape;1988;p89"/>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989" name="Google Shape;1989;p89"/>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990" name="Google Shape;1990;p89"/>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992" name="Google Shape;1992;p89"/>
            <p:cNvGrpSpPr/>
            <p:nvPr/>
          </p:nvGrpSpPr>
          <p:grpSpPr>
            <a:xfrm>
              <a:off x="677444" y="4920288"/>
              <a:ext cx="10607446" cy="514512"/>
              <a:chOff x="514500" y="4728488"/>
              <a:chExt cx="11457600" cy="514512"/>
            </a:xfrm>
          </p:grpSpPr>
          <p:sp>
            <p:nvSpPr>
              <p:cNvPr id="1993" name="Google Shape;1993;p89"/>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5" name="Google Shape;1995;p89"/>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996" name="Google Shape;1996;p89"/>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997" name="Google Shape;1997;p89"/>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998" name="Google Shape;1998;p89"/>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2000" name="Google Shape;2000;p89"/>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err="1">
                <a:solidFill>
                  <a:srgbClr val="000000"/>
                </a:solidFill>
                <a:latin typeface="Arial"/>
                <a:ea typeface="Arial"/>
                <a:cs typeface="Arial"/>
                <a:sym typeface="Arial"/>
              </a:rPr>
              <a:t>ankommen</a:t>
            </a:r>
            <a:r>
              <a:rPr lang="en-US" sz="2400" b="0" i="0" u="none" strike="noStrike" cap="none" dirty="0">
                <a:solidFill>
                  <a:srgbClr val="000000"/>
                </a:solidFill>
                <a:latin typeface="Arial"/>
                <a:ea typeface="Arial"/>
                <a:cs typeface="Arial"/>
                <a:sym typeface="Arial"/>
              </a:rPr>
              <a:t> - arrive</a:t>
            </a:r>
            <a:endParaRPr sz="2400" b="0" i="0" u="none" strike="noStrike" cap="none" dirty="0">
              <a:solidFill>
                <a:srgbClr val="000000"/>
              </a:solidFill>
              <a:latin typeface="Arial"/>
              <a:ea typeface="Arial"/>
              <a:cs typeface="Arial"/>
              <a:sym typeface="Arial"/>
            </a:endParaRPr>
          </a:p>
        </p:txBody>
      </p:sp>
      <p:sp>
        <p:nvSpPr>
          <p:cNvPr id="2001" name="Google Shape;2001;p89"/>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3" name="Google Shape;2003;p89"/>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4" name="Google Shape;2004;p89"/>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5" name="Google Shape;2005;p89"/>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6" name="Google Shape;2006;p89"/>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4" name="Google Shape;2024;p89"/>
          <p:cNvSpPr txBox="1"/>
          <p:nvPr/>
        </p:nvSpPr>
        <p:spPr>
          <a:xfrm>
            <a:off x="702788" y="4101668"/>
            <a:ext cx="531600" cy="514500"/>
          </a:xfrm>
          <a:prstGeom prst="rect">
            <a:avLst/>
          </a:prstGeom>
          <a:blipFill rotWithShape="1">
            <a:blip r:embed="rId3">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025" name="Google Shape;2025;p89"/>
          <p:cNvSpPr txBox="1"/>
          <p:nvPr/>
        </p:nvSpPr>
        <p:spPr>
          <a:xfrm>
            <a:off x="3331400" y="3923559"/>
            <a:ext cx="531600" cy="514500"/>
          </a:xfrm>
          <a:prstGeom prst="rect">
            <a:avLst/>
          </a:prstGeom>
          <a:blipFill rotWithShape="1">
            <a:blip r:embed="rId4">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030" name="Google Shape;2030;p89"/>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p:cNvCxnSpPr>
          <p:nvPr/>
        </p:nvCxnSpPr>
        <p:spPr>
          <a:xfrm>
            <a:off x="813125" y="2476375"/>
            <a:ext cx="477000" cy="0"/>
          </a:xfrm>
          <a:prstGeom prst="straightConnector1">
            <a:avLst/>
          </a:prstGeom>
          <a:noFill/>
          <a:ln w="9525" cap="flat" cmpd="sng">
            <a:solidFill>
              <a:srgbClr val="3E6EC2"/>
            </a:solidFill>
            <a:prstDash val="solid"/>
            <a:round/>
            <a:headEnd type="none" w="sm" len="sm"/>
            <a:tailEnd type="triangle" w="med" len="med"/>
          </a:ln>
        </p:spPr>
      </p:cxnSp>
      <p:sp>
        <p:nvSpPr>
          <p:cNvPr id="2034" name="Google Shape;2034;p89"/>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grpSp>
        <p:nvGrpSpPr>
          <p:cNvPr id="2054" name="Google Shape;2054;p89"/>
          <p:cNvGrpSpPr/>
          <p:nvPr/>
        </p:nvGrpSpPr>
        <p:grpSpPr>
          <a:xfrm>
            <a:off x="6860525" y="2439075"/>
            <a:ext cx="2184000" cy="312000"/>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9892379" y="2280607"/>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0" i="1" smtClean="0">
                              <a:latin typeface="Cambria Math" panose="02040503050406030204" pitchFamily="18" charset="0"/>
                            </a:rPr>
                            <m:t>&lt;2&gt;</m:t>
                          </m:r>
                        </m:sup>
                      </m:sSup>
                    </m:oMath>
                  </m:oMathPara>
                </a14:m>
                <a:endParaRPr lang="en-US" sz="2400" dirty="0"/>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9892379" y="2280607"/>
                <a:ext cx="989182" cy="461665"/>
              </a:xfrm>
              <a:prstGeom prst="rect">
                <a:avLst/>
              </a:prstGeom>
              <a:blipFill>
                <a:blip r:embed="rId5"/>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7385507" y="3060924"/>
            <a:ext cx="1134035" cy="441974"/>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softmax</a:t>
            </a:r>
            <a:endParaRPr/>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6860525" y="3810733"/>
            <a:ext cx="2184000" cy="312000"/>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 name="Google Shape;2041;p89">
            <a:extLst>
              <a:ext uri="{FF2B5EF4-FFF2-40B4-BE49-F238E27FC236}">
                <a16:creationId xmlns:a16="http://schemas.microsoft.com/office/drawing/2014/main" id="{A8EC8A9A-9F52-4CF8-BB8B-A281FA4C9404}"/>
              </a:ext>
            </a:extLst>
          </p:cNvPr>
          <p:cNvCxnSpPr>
            <a:cxnSpLocks/>
            <a:stCxn id="2058" idx="2"/>
            <a:endCxn id="87" idx="0"/>
          </p:cNvCxnSpPr>
          <p:nvPr/>
        </p:nvCxnSpPr>
        <p:spPr>
          <a:xfrm>
            <a:off x="7952525" y="2751075"/>
            <a:ext cx="0" cy="309849"/>
          </a:xfrm>
          <a:prstGeom prst="straightConnector1">
            <a:avLst/>
          </a:prstGeom>
          <a:noFill/>
          <a:ln w="9525" cap="flat" cmpd="sng">
            <a:solidFill>
              <a:srgbClr val="3E6EC2"/>
            </a:solidFill>
            <a:prstDash val="solid"/>
            <a:round/>
            <a:headEnd type="none" w="sm" len="sm"/>
            <a:tailEnd type="triangle" w="med" len="med"/>
          </a:ln>
        </p:spPr>
      </p:cxnSp>
      <p:cxnSp>
        <p:nvCxnSpPr>
          <p:cNvPr id="99" name="Google Shape;2041;p89">
            <a:extLst>
              <a:ext uri="{FF2B5EF4-FFF2-40B4-BE49-F238E27FC236}">
                <a16:creationId xmlns:a16="http://schemas.microsoft.com/office/drawing/2014/main" id="{E9363E7A-9FA1-427C-A3BC-B78C29B69A82}"/>
              </a:ext>
            </a:extLst>
          </p:cNvPr>
          <p:cNvCxnSpPr>
            <a:cxnSpLocks/>
            <a:stCxn id="87" idx="2"/>
            <a:endCxn id="92" idx="0"/>
          </p:cNvCxnSpPr>
          <p:nvPr/>
        </p:nvCxnSpPr>
        <p:spPr>
          <a:xfrm>
            <a:off x="7952525" y="3502898"/>
            <a:ext cx="0" cy="307835"/>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9892379" y="3719829"/>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&lt;2&gt;</m:t>
                          </m:r>
                        </m:sup>
                      </m:sSup>
                    </m:oMath>
                  </m:oMathPara>
                </a14:m>
                <a:endParaRPr lang="en-US" sz="2400" dirty="0"/>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9892379" y="3719829"/>
                <a:ext cx="989182" cy="461665"/>
              </a:xfrm>
              <a:prstGeom prst="rect">
                <a:avLst/>
              </a:prstGeom>
              <a:blipFill>
                <a:blip r:embed="rId6"/>
                <a:stretch>
                  <a:fillRect/>
                </a:stretch>
              </a:blipFill>
            </p:spPr>
            <p:txBody>
              <a:bodyPr/>
              <a:lstStyle/>
              <a:p>
                <a:r>
                  <a:rPr lang="en-US">
                    <a:noFill/>
                  </a:rPr>
                  <a:t> </a:t>
                </a:r>
              </a:p>
            </p:txBody>
          </p:sp>
        </mc:Fallback>
      </mc:AlternateContent>
      <p:sp>
        <p:nvSpPr>
          <p:cNvPr id="111" name="Google Shape;2188;p91">
            <a:extLst>
              <a:ext uri="{FF2B5EF4-FFF2-40B4-BE49-F238E27FC236}">
                <a16:creationId xmlns:a16="http://schemas.microsoft.com/office/drawing/2014/main" id="{EB8AEA7C-8989-43A6-A953-2A6F4205EED2}"/>
              </a:ext>
            </a:extLst>
          </p:cNvPr>
          <p:cNvSpPr txBox="1"/>
          <p:nvPr/>
        </p:nvSpPr>
        <p:spPr>
          <a:xfrm>
            <a:off x="5589142" y="3515265"/>
            <a:ext cx="1166834" cy="512563"/>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97" name="Google Shape;1785;p86">
            <a:extLst>
              <a:ext uri="{FF2B5EF4-FFF2-40B4-BE49-F238E27FC236}">
                <a16:creationId xmlns:a16="http://schemas.microsoft.com/office/drawing/2014/main" id="{0EFF1C60-3669-48CA-BB0D-0F8E7C27D4B2}"/>
              </a:ext>
            </a:extLst>
          </p:cNvPr>
          <p:cNvCxnSpPr>
            <a:cxnSpLocks/>
            <a:stCxn id="95" idx="2"/>
            <a:endCxn id="122" idx="2"/>
          </p:cNvCxnSpPr>
          <p:nvPr/>
        </p:nvCxnSpPr>
        <p:spPr>
          <a:xfrm rot="5400000" flipH="1">
            <a:off x="4141129" y="1247338"/>
            <a:ext cx="94905" cy="5655886"/>
          </a:xfrm>
          <a:prstGeom prst="curvedConnector3">
            <a:avLst>
              <a:gd name="adj1" fmla="val -24087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Google Shape;1785;p86">
            <a:extLst>
              <a:ext uri="{FF2B5EF4-FFF2-40B4-BE49-F238E27FC236}">
                <a16:creationId xmlns:a16="http://schemas.microsoft.com/office/drawing/2014/main" id="{9976FE96-394C-48CF-8599-28083A4D9FAC}"/>
              </a:ext>
            </a:extLst>
          </p:cNvPr>
          <p:cNvCxnSpPr>
            <a:cxnSpLocks/>
            <a:stCxn id="94" idx="2"/>
            <a:endCxn id="123" idx="2"/>
          </p:cNvCxnSpPr>
          <p:nvPr/>
        </p:nvCxnSpPr>
        <p:spPr>
          <a:xfrm rot="5400000" flipH="1">
            <a:off x="5844710" y="2638919"/>
            <a:ext cx="105417" cy="2862212"/>
          </a:xfrm>
          <a:prstGeom prst="curvedConnector3">
            <a:avLst>
              <a:gd name="adj1" fmla="val -21685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Google Shape;1785;p86">
            <a:extLst>
              <a:ext uri="{FF2B5EF4-FFF2-40B4-BE49-F238E27FC236}">
                <a16:creationId xmlns:a16="http://schemas.microsoft.com/office/drawing/2014/main" id="{079393CB-FC26-40EC-8DC6-7993242EB2FA}"/>
              </a:ext>
            </a:extLst>
          </p:cNvPr>
          <p:cNvCxnSpPr>
            <a:cxnSpLocks/>
            <a:stCxn id="2001" idx="0"/>
            <a:endCxn id="122" idx="2"/>
          </p:cNvCxnSpPr>
          <p:nvPr/>
        </p:nvCxnSpPr>
        <p:spPr>
          <a:xfrm flipH="1" flipV="1">
            <a:off x="1360639" y="4027828"/>
            <a:ext cx="88364" cy="58944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Google Shape;1785;p86">
            <a:extLst>
              <a:ext uri="{FF2B5EF4-FFF2-40B4-BE49-F238E27FC236}">
                <a16:creationId xmlns:a16="http://schemas.microsoft.com/office/drawing/2014/main" id="{D7A98B5F-60C3-43F9-A39A-DE01C58BDA39}"/>
              </a:ext>
            </a:extLst>
          </p:cNvPr>
          <p:cNvCxnSpPr>
            <a:cxnSpLocks/>
            <a:stCxn id="2002" idx="0"/>
            <a:endCxn id="123" idx="2"/>
          </p:cNvCxnSpPr>
          <p:nvPr/>
        </p:nvCxnSpPr>
        <p:spPr>
          <a:xfrm flipV="1">
            <a:off x="2981592" y="4017316"/>
            <a:ext cx="1484721" cy="59995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Google Shape;2152;p90">
            <a:extLst>
              <a:ext uri="{FF2B5EF4-FFF2-40B4-BE49-F238E27FC236}">
                <a16:creationId xmlns:a16="http://schemas.microsoft.com/office/drawing/2014/main" id="{FC47F0C0-B945-4477-9C47-0C2C60142FDD}"/>
              </a:ext>
            </a:extLst>
          </p:cNvPr>
          <p:cNvSpPr/>
          <p:nvPr/>
        </p:nvSpPr>
        <p:spPr>
          <a:xfrm>
            <a:off x="2709512" y="2879015"/>
            <a:ext cx="531600" cy="222300"/>
          </a:xfrm>
          <a:prstGeom prst="rect">
            <a:avLst/>
          </a:prstGeom>
          <a:solidFill>
            <a:srgbClr val="7030A0"/>
          </a:solidFill>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c2</a:t>
            </a:r>
            <a:endParaRPr/>
          </a:p>
        </p:txBody>
      </p:sp>
      <p:cxnSp>
        <p:nvCxnSpPr>
          <p:cNvPr id="119" name="Google Shape;2153;p90">
            <a:extLst>
              <a:ext uri="{FF2B5EF4-FFF2-40B4-BE49-F238E27FC236}">
                <a16:creationId xmlns:a16="http://schemas.microsoft.com/office/drawing/2014/main" id="{A8947FB2-81BE-4CA8-8541-75FD130524B9}"/>
              </a:ext>
            </a:extLst>
          </p:cNvPr>
          <p:cNvCxnSpPr/>
          <p:nvPr/>
        </p:nvCxnSpPr>
        <p:spPr>
          <a:xfrm rot="10800000" flipH="1">
            <a:off x="2975312" y="2738615"/>
            <a:ext cx="900" cy="140400"/>
          </a:xfrm>
          <a:prstGeom prst="straightConnector1">
            <a:avLst/>
          </a:prstGeom>
          <a:noFill/>
          <a:ln w="9525" cap="flat" cmpd="sng">
            <a:solidFill>
              <a:srgbClr val="3E6EC2"/>
            </a:solidFill>
            <a:prstDash val="solid"/>
            <a:round/>
            <a:headEnd type="none" w="sm" len="sm"/>
            <a:tailEnd type="triangle" w="med" len="med"/>
          </a:ln>
        </p:spPr>
      </p:cxnSp>
      <p:cxnSp>
        <p:nvCxnSpPr>
          <p:cNvPr id="120" name="Google Shape;2153;p90">
            <a:extLst>
              <a:ext uri="{FF2B5EF4-FFF2-40B4-BE49-F238E27FC236}">
                <a16:creationId xmlns:a16="http://schemas.microsoft.com/office/drawing/2014/main" id="{C3B84980-2399-45A7-9B07-BFCA19CD2908}"/>
              </a:ext>
            </a:extLst>
          </p:cNvPr>
          <p:cNvCxnSpPr>
            <a:cxnSpLocks/>
            <a:endCxn id="118" idx="2"/>
          </p:cNvCxnSpPr>
          <p:nvPr/>
        </p:nvCxnSpPr>
        <p:spPr>
          <a:xfrm flipH="1" flipV="1">
            <a:off x="2975312" y="3101315"/>
            <a:ext cx="4749" cy="175347"/>
          </a:xfrm>
          <a:prstGeom prst="straightConnector1">
            <a:avLst/>
          </a:prstGeom>
          <a:noFill/>
          <a:ln w="9525" cap="flat" cmpd="sng">
            <a:solidFill>
              <a:srgbClr val="3E6EC2"/>
            </a:solidFill>
            <a:prstDash val="solid"/>
            <a:round/>
            <a:headEnd type="none" w="sm" len="sm"/>
            <a:tailEnd type="triangle" w="med" len="med"/>
          </a:ln>
        </p:spPr>
      </p:cxnSp>
      <p:cxnSp>
        <p:nvCxnSpPr>
          <p:cNvPr id="121" name="Google Shape;1785;p86">
            <a:extLst>
              <a:ext uri="{FF2B5EF4-FFF2-40B4-BE49-F238E27FC236}">
                <a16:creationId xmlns:a16="http://schemas.microsoft.com/office/drawing/2014/main" id="{8BB6AE36-7FC8-4EFC-8840-30E71DEF77B3}"/>
              </a:ext>
            </a:extLst>
          </p:cNvPr>
          <p:cNvCxnSpPr>
            <a:cxnSpLocks/>
            <a:stCxn id="122" idx="3"/>
            <a:endCxn id="125" idx="1"/>
          </p:cNvCxnSpPr>
          <p:nvPr/>
        </p:nvCxnSpPr>
        <p:spPr>
          <a:xfrm flipV="1">
            <a:off x="1949496" y="3443754"/>
            <a:ext cx="443569" cy="395847"/>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Google Shape;1785;p86">
            <a:extLst>
              <a:ext uri="{FF2B5EF4-FFF2-40B4-BE49-F238E27FC236}">
                <a16:creationId xmlns:a16="http://schemas.microsoft.com/office/drawing/2014/main" id="{85FA722C-AC62-429B-899E-B067BC540764}"/>
              </a:ext>
            </a:extLst>
          </p:cNvPr>
          <p:cNvCxnSpPr>
            <a:cxnSpLocks/>
            <a:stCxn id="123" idx="1"/>
            <a:endCxn id="125" idx="3"/>
          </p:cNvCxnSpPr>
          <p:nvPr/>
        </p:nvCxnSpPr>
        <p:spPr>
          <a:xfrm rot="10800000">
            <a:off x="3570781" y="3443755"/>
            <a:ext cx="306675" cy="390591"/>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feld 129">
                <a:extLst>
                  <a:ext uri="{FF2B5EF4-FFF2-40B4-BE49-F238E27FC236}">
                    <a16:creationId xmlns:a16="http://schemas.microsoft.com/office/drawing/2014/main" id="{1556A5DB-835C-42DA-AA7F-8139EDAF1611}"/>
                  </a:ext>
                </a:extLst>
              </p:cNvPr>
              <p:cNvSpPr txBox="1"/>
              <p:nvPr/>
            </p:nvSpPr>
            <p:spPr>
              <a:xfrm>
                <a:off x="1790934" y="3901477"/>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𝑤</m:t>
                          </m:r>
                        </m:e>
                        <m:sup>
                          <m:r>
                            <a:rPr lang="en-US" sz="1800" b="0" i="1" smtClean="0">
                              <a:latin typeface="Cambria Math" panose="02040503050406030204" pitchFamily="18" charset="0"/>
                            </a:rPr>
                            <m:t>&lt;2,1&gt;</m:t>
                          </m:r>
                        </m:sup>
                      </m:sSup>
                    </m:oMath>
                  </m:oMathPara>
                </a14:m>
                <a:endParaRPr lang="en-US" sz="1800" dirty="0"/>
              </a:p>
            </p:txBody>
          </p:sp>
        </mc:Choice>
        <mc:Fallback xmlns="">
          <p:sp>
            <p:nvSpPr>
              <p:cNvPr id="130" name="Textfeld 129">
                <a:extLst>
                  <a:ext uri="{FF2B5EF4-FFF2-40B4-BE49-F238E27FC236}">
                    <a16:creationId xmlns:a16="http://schemas.microsoft.com/office/drawing/2014/main" id="{1556A5DB-835C-42DA-AA7F-8139EDAF1611}"/>
                  </a:ext>
                </a:extLst>
              </p:cNvPr>
              <p:cNvSpPr txBox="1">
                <a:spLocks noRot="1" noChangeAspect="1" noMove="1" noResize="1" noEditPoints="1" noAdjustHandles="1" noChangeArrowheads="1" noChangeShapeType="1" noTextEdit="1"/>
              </p:cNvSpPr>
              <p:nvPr/>
            </p:nvSpPr>
            <p:spPr>
              <a:xfrm>
                <a:off x="1790934" y="3901477"/>
                <a:ext cx="989182" cy="369332"/>
              </a:xfrm>
              <a:prstGeom prst="rect">
                <a:avLst/>
              </a:prstGeom>
              <a:blipFill>
                <a:blip r:embed="rId8"/>
                <a:stretch>
                  <a:fillRect/>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9507564" y="24390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9112379" y="240642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9507564" y="380419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9112379" y="377154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mc:AlternateContent xmlns:mc="http://schemas.openxmlformats.org/markup-compatibility/2006" xmlns:a14="http://schemas.microsoft.com/office/drawing/2010/main">
        <mc:Choice Requires="a14">
          <p:sp>
            <p:nvSpPr>
              <p:cNvPr id="136" name="Textfeld 135">
                <a:extLst>
                  <a:ext uri="{FF2B5EF4-FFF2-40B4-BE49-F238E27FC236}">
                    <a16:creationId xmlns:a16="http://schemas.microsoft.com/office/drawing/2014/main" id="{55D8FFB3-F248-4BE0-9255-8750033B3E31}"/>
                  </a:ext>
                </a:extLst>
              </p:cNvPr>
              <p:cNvSpPr txBox="1"/>
              <p:nvPr/>
            </p:nvSpPr>
            <p:spPr>
              <a:xfrm>
                <a:off x="4783056" y="3948905"/>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𝑤</m:t>
                          </m:r>
                        </m:e>
                        <m:sup>
                          <m:r>
                            <a:rPr lang="en-US" sz="1800" b="0" i="1" smtClean="0">
                              <a:latin typeface="Cambria Math" panose="02040503050406030204" pitchFamily="18" charset="0"/>
                            </a:rPr>
                            <m:t>&lt;2,2&gt;</m:t>
                          </m:r>
                        </m:sup>
                      </m:sSup>
                    </m:oMath>
                  </m:oMathPara>
                </a14:m>
                <a:endParaRPr lang="en-US" sz="1800" dirty="0"/>
              </a:p>
            </p:txBody>
          </p:sp>
        </mc:Choice>
        <mc:Fallback xmlns="">
          <p:sp>
            <p:nvSpPr>
              <p:cNvPr id="136" name="Textfeld 135">
                <a:extLst>
                  <a:ext uri="{FF2B5EF4-FFF2-40B4-BE49-F238E27FC236}">
                    <a16:creationId xmlns:a16="http://schemas.microsoft.com/office/drawing/2014/main" id="{55D8FFB3-F248-4BE0-9255-8750033B3E31}"/>
                  </a:ext>
                </a:extLst>
              </p:cNvPr>
              <p:cNvSpPr txBox="1">
                <a:spLocks noRot="1" noChangeAspect="1" noMove="1" noResize="1" noEditPoints="1" noAdjustHandles="1" noChangeArrowheads="1" noChangeShapeType="1" noTextEdit="1"/>
              </p:cNvSpPr>
              <p:nvPr/>
            </p:nvSpPr>
            <p:spPr>
              <a:xfrm>
                <a:off x="4783056" y="3948905"/>
                <a:ext cx="989182" cy="369332"/>
              </a:xfrm>
              <a:prstGeom prst="rect">
                <a:avLst/>
              </a:prstGeom>
              <a:blipFill>
                <a:blip r:embed="rId9"/>
                <a:stretch>
                  <a:fillRect/>
                </a:stretch>
              </a:blipFill>
            </p:spPr>
            <p:txBody>
              <a:bodyPr/>
              <a:lstStyle/>
              <a:p>
                <a:r>
                  <a:rPr lang="en-US">
                    <a:noFill/>
                  </a:rPr>
                  <a:t> </a:t>
                </a:r>
              </a:p>
            </p:txBody>
          </p:sp>
        </mc:Fallback>
      </mc:AlternateContent>
      <p:sp>
        <p:nvSpPr>
          <p:cNvPr id="137" name="Google Shape;1775;p86">
            <a:extLst>
              <a:ext uri="{FF2B5EF4-FFF2-40B4-BE49-F238E27FC236}">
                <a16:creationId xmlns:a16="http://schemas.microsoft.com/office/drawing/2014/main" id="{DEAA4E0B-216D-4C01-9CD2-859AB22F2E53}"/>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endCxn id="137"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39" name="Textfeld 138">
                <a:extLst>
                  <a:ext uri="{FF2B5EF4-FFF2-40B4-BE49-F238E27FC236}">
                    <a16:creationId xmlns:a16="http://schemas.microsoft.com/office/drawing/2014/main" id="{14918DA7-3238-4274-8DDD-5A4E9EA8777B}"/>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5"/>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2238094"/>
            <a:ext cx="531600" cy="514500"/>
          </a:xfrm>
          <a:prstGeom prst="rect">
            <a:avLst/>
          </a:prstGeom>
          <a:blipFill rotWithShape="1">
            <a:blip r:embed="rId16">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122" name="Google Shape;2177;p91">
            <a:extLst>
              <a:ext uri="{FF2B5EF4-FFF2-40B4-BE49-F238E27FC236}">
                <a16:creationId xmlns:a16="http://schemas.microsoft.com/office/drawing/2014/main" id="{CED26B63-133E-47E8-9788-0A3CAB521D6E}"/>
              </a:ext>
            </a:extLst>
          </p:cNvPr>
          <p:cNvSpPr/>
          <p:nvPr/>
        </p:nvSpPr>
        <p:spPr>
          <a:xfrm>
            <a:off x="771781" y="3651373"/>
            <a:ext cx="1177715" cy="37645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23" name="Google Shape;2177;p91">
            <a:extLst>
              <a:ext uri="{FF2B5EF4-FFF2-40B4-BE49-F238E27FC236}">
                <a16:creationId xmlns:a16="http://schemas.microsoft.com/office/drawing/2014/main" id="{F0CEE169-AD33-4E54-959F-669E6E1863C2}"/>
              </a:ext>
            </a:extLst>
          </p:cNvPr>
          <p:cNvSpPr/>
          <p:nvPr/>
        </p:nvSpPr>
        <p:spPr>
          <a:xfrm>
            <a:off x="3877455" y="3651373"/>
            <a:ext cx="1177715" cy="36594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25" name="Google Shape;2177;p91">
            <a:extLst>
              <a:ext uri="{FF2B5EF4-FFF2-40B4-BE49-F238E27FC236}">
                <a16:creationId xmlns:a16="http://schemas.microsoft.com/office/drawing/2014/main" id="{FC63FD52-313C-4CD9-A24E-8A89F9434592}"/>
              </a:ext>
            </a:extLst>
          </p:cNvPr>
          <p:cNvSpPr/>
          <p:nvPr/>
        </p:nvSpPr>
        <p:spPr>
          <a:xfrm>
            <a:off x="2393065" y="3282541"/>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Tree>
    <p:extLst>
      <p:ext uri="{BB962C8B-B14F-4D97-AF65-F5344CB8AC3E}">
        <p14:creationId xmlns:p14="http://schemas.microsoft.com/office/powerpoint/2010/main" val="2134181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6000"/>
              <a:buNone/>
            </a:pPr>
            <a:r>
              <a:rPr lang="en-US"/>
              <a:t>Transformer</a:t>
            </a:r>
            <a:endParaRPr/>
          </a:p>
        </p:txBody>
      </p:sp>
      <p:sp>
        <p:nvSpPr>
          <p:cNvPr id="199" name="Google Shape;199;p19"/>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400"/>
              <a:buNone/>
            </a:pPr>
            <a:endParaRPr/>
          </a:p>
        </p:txBody>
      </p:sp>
      <p:sp>
        <p:nvSpPr>
          <p:cNvPr id="200" name="Google Shape;200;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extLst>
      <p:ext uri="{BB962C8B-B14F-4D97-AF65-F5344CB8AC3E}">
        <p14:creationId xmlns:p14="http://schemas.microsoft.com/office/powerpoint/2010/main" val="2229995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Self-Attention</a:t>
            </a:r>
            <a:endParaRPr/>
          </a:p>
        </p:txBody>
      </p:sp>
      <p:sp>
        <p:nvSpPr>
          <p:cNvPr id="536" name="Google Shape;536;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
        <p:nvSpPr>
          <p:cNvPr id="537" name="Google Shape;537;p2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p:txBody>
      </p:sp>
      <p:pic>
        <p:nvPicPr>
          <p:cNvPr id="538" name="Google Shape;538;p28"/>
          <p:cNvPicPr preferRelativeResize="0"/>
          <p:nvPr/>
        </p:nvPicPr>
        <p:blipFill rotWithShape="1">
          <a:blip r:embed="rId3">
            <a:alphaModFix/>
          </a:blip>
          <a:srcRect b="43592"/>
          <a:stretch/>
        </p:blipFill>
        <p:spPr>
          <a:xfrm>
            <a:off x="-52025" y="1755600"/>
            <a:ext cx="6448425" cy="3766300"/>
          </a:xfrm>
          <a:prstGeom prst="rect">
            <a:avLst/>
          </a:prstGeom>
          <a:noFill/>
          <a:ln>
            <a:noFill/>
          </a:ln>
        </p:spPr>
      </p:pic>
      <p:pic>
        <p:nvPicPr>
          <p:cNvPr id="539" name="Google Shape;539;p28"/>
          <p:cNvPicPr preferRelativeResize="0"/>
          <p:nvPr/>
        </p:nvPicPr>
        <p:blipFill rotWithShape="1">
          <a:blip r:embed="rId3">
            <a:alphaModFix/>
          </a:blip>
          <a:srcRect t="53279"/>
          <a:stretch/>
        </p:blipFill>
        <p:spPr>
          <a:xfrm>
            <a:off x="5885925" y="2060393"/>
            <a:ext cx="6448425" cy="3119574"/>
          </a:xfrm>
          <a:prstGeom prst="rect">
            <a:avLst/>
          </a:prstGeom>
          <a:noFill/>
          <a:ln>
            <a:noFill/>
          </a:ln>
        </p:spPr>
      </p:pic>
      <p:sp>
        <p:nvSpPr>
          <p:cNvPr id="540" name="Google Shape;540;p28"/>
          <p:cNvSpPr/>
          <p:nvPr/>
        </p:nvSpPr>
        <p:spPr>
          <a:xfrm>
            <a:off x="1739800" y="3661650"/>
            <a:ext cx="586800" cy="182100"/>
          </a:xfrm>
          <a:prstGeom prst="rect">
            <a:avLst/>
          </a:prstGeom>
          <a:solidFill>
            <a:srgbClr val="FFFF00">
              <a:alpha val="29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95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Attention</a:t>
            </a:r>
            <a:endParaRPr/>
          </a:p>
        </p:txBody>
      </p:sp>
      <p:sp>
        <p:nvSpPr>
          <p:cNvPr id="546" name="Google Shape;546;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grpSp>
        <p:nvGrpSpPr>
          <p:cNvPr id="547" name="Google Shape;547;p29"/>
          <p:cNvGrpSpPr/>
          <p:nvPr/>
        </p:nvGrpSpPr>
        <p:grpSpPr>
          <a:xfrm>
            <a:off x="677445" y="5284404"/>
            <a:ext cx="10607446" cy="514500"/>
            <a:chOff x="514500" y="4778825"/>
            <a:chExt cx="11457600" cy="514500"/>
          </a:xfrm>
        </p:grpSpPr>
        <p:sp>
          <p:nvSpPr>
            <p:cNvPr id="548" name="Google Shape;548;p29"/>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549" name="Google Shape;549;p29"/>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550" name="Google Shape;550;p29"/>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551" name="Google Shape;551;p29"/>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552" name="Google Shape;552;p29"/>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553" name="Google Shape;553;p29"/>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554" name="Google Shape;554;p29"/>
            <p:cNvSpPr txBox="1"/>
            <p:nvPr/>
          </p:nvSpPr>
          <p:spPr>
            <a:xfrm>
              <a:off x="10457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555" name="Google Shape;555;p29"/>
          <p:cNvGrpSpPr/>
          <p:nvPr/>
        </p:nvGrpSpPr>
        <p:grpSpPr>
          <a:xfrm>
            <a:off x="677445" y="4703456"/>
            <a:ext cx="10607446" cy="514512"/>
            <a:chOff x="514500" y="4499888"/>
            <a:chExt cx="11457600" cy="514512"/>
          </a:xfrm>
        </p:grpSpPr>
        <p:sp>
          <p:nvSpPr>
            <p:cNvPr id="556" name="Google Shape;556;p29"/>
            <p:cNvSpPr txBox="1"/>
            <p:nvPr/>
          </p:nvSpPr>
          <p:spPr>
            <a:xfrm>
              <a:off x="21717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557" name="Google Shape;557;p29"/>
            <p:cNvSpPr txBox="1"/>
            <p:nvPr/>
          </p:nvSpPr>
          <p:spPr>
            <a:xfrm>
              <a:off x="5145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558" name="Google Shape;558;p29"/>
            <p:cNvSpPr txBox="1"/>
            <p:nvPr/>
          </p:nvSpPr>
          <p:spPr>
            <a:xfrm>
              <a:off x="38289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559" name="Google Shape;559;p29"/>
            <p:cNvSpPr txBox="1"/>
            <p:nvPr/>
          </p:nvSpPr>
          <p:spPr>
            <a:xfrm>
              <a:off x="54861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560" name="Google Shape;560;p29"/>
            <p:cNvSpPr txBox="1"/>
            <p:nvPr/>
          </p:nvSpPr>
          <p:spPr>
            <a:xfrm>
              <a:off x="71433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561" name="Google Shape;561;p29"/>
            <p:cNvSpPr txBox="1"/>
            <p:nvPr/>
          </p:nvSpPr>
          <p:spPr>
            <a:xfrm>
              <a:off x="8709709" y="44998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562" name="Google Shape;562;p29"/>
            <p:cNvSpPr txBox="1"/>
            <p:nvPr/>
          </p:nvSpPr>
          <p:spPr>
            <a:xfrm>
              <a:off x="104577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sp>
        <p:nvSpPr>
          <p:cNvPr id="563" name="Google Shape;563;p29"/>
          <p:cNvSpPr txBox="1"/>
          <p:nvPr/>
        </p:nvSpPr>
        <p:spPr>
          <a:xfrm>
            <a:off x="5496195" y="2405087"/>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latin typeface="Arial"/>
                <a:ea typeface="Arial"/>
                <a:cs typeface="Arial"/>
                <a:sym typeface="Arial"/>
              </a:rPr>
              <a:t>arrive</a:t>
            </a:r>
            <a:endParaRPr sz="2400" b="0" i="0" u="none" strike="noStrike" cap="none">
              <a:solidFill>
                <a:srgbClr val="FF0000"/>
              </a:solidFill>
              <a:latin typeface="Arial"/>
              <a:ea typeface="Arial"/>
              <a:cs typeface="Arial"/>
              <a:sym typeface="Arial"/>
            </a:endParaRPr>
          </a:p>
        </p:txBody>
      </p:sp>
      <p:sp>
        <p:nvSpPr>
          <p:cNvPr id="564" name="Google Shape;564;p29"/>
          <p:cNvSpPr txBox="1"/>
          <p:nvPr/>
        </p:nvSpPr>
        <p:spPr>
          <a:xfrm>
            <a:off x="3625402" y="2405087"/>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a:t>
            </a:r>
            <a:endParaRPr sz="2400" b="0" i="0" u="none" strike="noStrike" cap="none">
              <a:solidFill>
                <a:srgbClr val="000000"/>
              </a:solidFill>
              <a:latin typeface="Arial"/>
              <a:ea typeface="Arial"/>
              <a:cs typeface="Arial"/>
              <a:sym typeface="Arial"/>
            </a:endParaRPr>
          </a:p>
        </p:txBody>
      </p:sp>
      <p:cxnSp>
        <p:nvCxnSpPr>
          <p:cNvPr id="565" name="Google Shape;565;p29"/>
          <p:cNvCxnSpPr>
            <a:stCxn id="560" idx="0"/>
            <a:endCxn id="563" idx="2"/>
          </p:cNvCxnSpPr>
          <p:nvPr/>
        </p:nvCxnSpPr>
        <p:spPr>
          <a:xfrm rot="10800000">
            <a:off x="6253304" y="2919668"/>
            <a:ext cx="1262100" cy="1783800"/>
          </a:xfrm>
          <a:prstGeom prst="straightConnector1">
            <a:avLst/>
          </a:prstGeom>
          <a:noFill/>
          <a:ln w="38100" cap="flat" cmpd="sng">
            <a:solidFill>
              <a:srgbClr val="EFEFEF"/>
            </a:solidFill>
            <a:prstDash val="solid"/>
            <a:round/>
            <a:headEnd type="none" w="sm" len="sm"/>
            <a:tailEnd type="triangle" w="med" len="med"/>
          </a:ln>
        </p:spPr>
      </p:cxnSp>
      <p:cxnSp>
        <p:nvCxnSpPr>
          <p:cNvPr id="566" name="Google Shape;566;p29"/>
          <p:cNvCxnSpPr>
            <a:stCxn id="561" idx="0"/>
            <a:endCxn id="563" idx="2"/>
          </p:cNvCxnSpPr>
          <p:nvPr/>
        </p:nvCxnSpPr>
        <p:spPr>
          <a:xfrm rot="10800000">
            <a:off x="6253428" y="2919656"/>
            <a:ext cx="2768400" cy="1783800"/>
          </a:xfrm>
          <a:prstGeom prst="straightConnector1">
            <a:avLst/>
          </a:prstGeom>
          <a:noFill/>
          <a:ln w="38100" cap="flat" cmpd="sng">
            <a:solidFill>
              <a:srgbClr val="D9D9D9"/>
            </a:solidFill>
            <a:prstDash val="solid"/>
            <a:round/>
            <a:headEnd type="none" w="sm" len="sm"/>
            <a:tailEnd type="triangle" w="med" len="med"/>
          </a:ln>
        </p:spPr>
      </p:cxnSp>
      <p:cxnSp>
        <p:nvCxnSpPr>
          <p:cNvPr id="567" name="Google Shape;567;p29"/>
          <p:cNvCxnSpPr>
            <a:stCxn id="559" idx="0"/>
            <a:endCxn id="563" idx="2"/>
          </p:cNvCxnSpPr>
          <p:nvPr/>
        </p:nvCxnSpPr>
        <p:spPr>
          <a:xfrm rot="10800000" flipH="1">
            <a:off x="5981168" y="2919668"/>
            <a:ext cx="272100" cy="1783800"/>
          </a:xfrm>
          <a:prstGeom prst="straightConnector1">
            <a:avLst/>
          </a:prstGeom>
          <a:noFill/>
          <a:ln w="38100" cap="flat" cmpd="sng">
            <a:solidFill>
              <a:srgbClr val="EFEFEF"/>
            </a:solidFill>
            <a:prstDash val="solid"/>
            <a:round/>
            <a:headEnd type="none" w="sm" len="sm"/>
            <a:tailEnd type="triangle" w="med" len="med"/>
          </a:ln>
        </p:spPr>
      </p:cxnSp>
      <p:cxnSp>
        <p:nvCxnSpPr>
          <p:cNvPr id="568" name="Google Shape;568;p29"/>
          <p:cNvCxnSpPr>
            <a:stCxn id="557" idx="0"/>
            <a:endCxn id="563" idx="2"/>
          </p:cNvCxnSpPr>
          <p:nvPr/>
        </p:nvCxnSpPr>
        <p:spPr>
          <a:xfrm rot="10800000" flipH="1">
            <a:off x="1378461" y="2919668"/>
            <a:ext cx="4875000" cy="1783800"/>
          </a:xfrm>
          <a:prstGeom prst="straightConnector1">
            <a:avLst/>
          </a:prstGeom>
          <a:noFill/>
          <a:ln w="38100" cap="flat" cmpd="sng">
            <a:solidFill>
              <a:srgbClr val="EFEFEF"/>
            </a:solidFill>
            <a:prstDash val="solid"/>
            <a:round/>
            <a:headEnd type="none" w="sm" len="sm"/>
            <a:tailEnd type="triangle" w="med" len="med"/>
          </a:ln>
        </p:spPr>
      </p:cxnSp>
      <p:cxnSp>
        <p:nvCxnSpPr>
          <p:cNvPr id="569" name="Google Shape;569;p29"/>
          <p:cNvCxnSpPr>
            <a:stCxn id="558" idx="0"/>
            <a:endCxn id="563" idx="2"/>
          </p:cNvCxnSpPr>
          <p:nvPr/>
        </p:nvCxnSpPr>
        <p:spPr>
          <a:xfrm rot="10800000" flipH="1">
            <a:off x="4446932" y="2919668"/>
            <a:ext cx="1806600" cy="1783800"/>
          </a:xfrm>
          <a:prstGeom prst="straightConnector1">
            <a:avLst/>
          </a:prstGeom>
          <a:noFill/>
          <a:ln w="38100" cap="flat" cmpd="sng">
            <a:solidFill>
              <a:srgbClr val="EFEFEF"/>
            </a:solidFill>
            <a:prstDash val="solid"/>
            <a:round/>
            <a:headEnd type="none" w="sm" len="sm"/>
            <a:tailEnd type="triangle" w="med" len="med"/>
          </a:ln>
        </p:spPr>
      </p:cxnSp>
      <p:cxnSp>
        <p:nvCxnSpPr>
          <p:cNvPr id="570" name="Google Shape;570;p29"/>
          <p:cNvCxnSpPr>
            <a:stCxn id="562" idx="0"/>
            <a:endCxn id="563" idx="2"/>
          </p:cNvCxnSpPr>
          <p:nvPr/>
        </p:nvCxnSpPr>
        <p:spPr>
          <a:xfrm rot="10800000">
            <a:off x="6253375" y="2919668"/>
            <a:ext cx="4330500" cy="1783800"/>
          </a:xfrm>
          <a:prstGeom prst="straightConnector1">
            <a:avLst/>
          </a:prstGeom>
          <a:noFill/>
          <a:ln w="38100" cap="flat" cmpd="sng">
            <a:solidFill>
              <a:srgbClr val="000000"/>
            </a:solidFill>
            <a:prstDash val="solid"/>
            <a:round/>
            <a:headEnd type="none" w="sm" len="sm"/>
            <a:tailEnd type="triangle" w="med" len="med"/>
          </a:ln>
        </p:spPr>
      </p:cxnSp>
      <p:cxnSp>
        <p:nvCxnSpPr>
          <p:cNvPr id="571" name="Google Shape;571;p29"/>
          <p:cNvCxnSpPr>
            <a:stCxn id="556" idx="0"/>
            <a:endCxn id="563" idx="2"/>
          </p:cNvCxnSpPr>
          <p:nvPr/>
        </p:nvCxnSpPr>
        <p:spPr>
          <a:xfrm rot="10800000" flipH="1">
            <a:off x="2912697" y="2919668"/>
            <a:ext cx="3340800" cy="1783800"/>
          </a:xfrm>
          <a:prstGeom prst="straightConnector1">
            <a:avLst/>
          </a:prstGeom>
          <a:noFill/>
          <a:ln w="38100" cap="flat" cmpd="sng">
            <a:solidFill>
              <a:schemeClr val="dk1"/>
            </a:solidFill>
            <a:prstDash val="solid"/>
            <a:round/>
            <a:headEnd type="none" w="sm" len="sm"/>
            <a:tailEnd type="triangle" w="med" len="med"/>
          </a:ln>
        </p:spPr>
      </p:cxnSp>
      <p:sp>
        <p:nvSpPr>
          <p:cNvPr id="572" name="Google Shape;572;p29"/>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628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Self-Attention</a:t>
            </a:r>
            <a:endParaRPr/>
          </a:p>
        </p:txBody>
      </p:sp>
      <p:sp>
        <p:nvSpPr>
          <p:cNvPr id="579" name="Google Shape;579;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
        <p:nvSpPr>
          <p:cNvPr id="580" name="Google Shape;580;p30"/>
          <p:cNvSpPr txBox="1"/>
          <p:nvPr/>
        </p:nvSpPr>
        <p:spPr>
          <a:xfrm>
            <a:off x="187155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a:t>
            </a:r>
            <a:endParaRPr sz="2400" b="0" i="0" u="none" strike="noStrike" cap="none">
              <a:solidFill>
                <a:srgbClr val="000000"/>
              </a:solidFill>
              <a:latin typeface="Arial"/>
              <a:ea typeface="Arial"/>
              <a:cs typeface="Arial"/>
              <a:sym typeface="Arial"/>
            </a:endParaRPr>
          </a:p>
        </p:txBody>
      </p:sp>
      <p:sp>
        <p:nvSpPr>
          <p:cNvPr id="581" name="Google Shape;581;p30"/>
          <p:cNvSpPr txBox="1"/>
          <p:nvPr/>
        </p:nvSpPr>
        <p:spPr>
          <a:xfrm>
            <a:off x="710100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this</a:t>
            </a:r>
            <a:endParaRPr sz="2400" b="0" i="0" u="none" strike="noStrike" cap="none">
              <a:solidFill>
                <a:srgbClr val="000000"/>
              </a:solidFill>
              <a:latin typeface="Arial"/>
              <a:ea typeface="Arial"/>
              <a:cs typeface="Arial"/>
              <a:sym typeface="Arial"/>
            </a:endParaRPr>
          </a:p>
        </p:txBody>
      </p:sp>
      <p:sp>
        <p:nvSpPr>
          <p:cNvPr id="582" name="Google Shape;582;p30"/>
          <p:cNvSpPr txBox="1"/>
          <p:nvPr/>
        </p:nvSpPr>
        <p:spPr>
          <a:xfrm>
            <a:off x="361470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latin typeface="Arial"/>
                <a:ea typeface="Arial"/>
                <a:cs typeface="Arial"/>
                <a:sym typeface="Arial"/>
              </a:rPr>
              <a:t>really</a:t>
            </a:r>
            <a:endParaRPr sz="2400" b="0" i="0" u="none" strike="noStrike" cap="none">
              <a:solidFill>
                <a:srgbClr val="FF0000"/>
              </a:solidFill>
              <a:latin typeface="Arial"/>
              <a:ea typeface="Arial"/>
              <a:cs typeface="Arial"/>
              <a:sym typeface="Arial"/>
            </a:endParaRPr>
          </a:p>
        </p:txBody>
      </p:sp>
      <p:sp>
        <p:nvSpPr>
          <p:cNvPr id="583" name="Google Shape;583;p30"/>
          <p:cNvSpPr txBox="1"/>
          <p:nvPr/>
        </p:nvSpPr>
        <p:spPr>
          <a:xfrm>
            <a:off x="535785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like</a:t>
            </a:r>
            <a:endParaRPr sz="2400" b="0" i="0" u="none" strike="noStrike" cap="none">
              <a:solidFill>
                <a:srgbClr val="000000"/>
              </a:solidFill>
              <a:latin typeface="Arial"/>
              <a:ea typeface="Arial"/>
              <a:cs typeface="Arial"/>
              <a:sym typeface="Arial"/>
            </a:endParaRPr>
          </a:p>
        </p:txBody>
      </p:sp>
      <p:sp>
        <p:nvSpPr>
          <p:cNvPr id="584" name="Google Shape;584;p30"/>
          <p:cNvSpPr txBox="1"/>
          <p:nvPr/>
        </p:nvSpPr>
        <p:spPr>
          <a:xfrm>
            <a:off x="884415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apple</a:t>
            </a:r>
            <a:endParaRPr sz="2400" b="0" i="0" u="none" strike="noStrike" cap="none">
              <a:solidFill>
                <a:srgbClr val="000000"/>
              </a:solidFill>
              <a:latin typeface="Arial"/>
              <a:ea typeface="Arial"/>
              <a:cs typeface="Arial"/>
              <a:sym typeface="Arial"/>
            </a:endParaRPr>
          </a:p>
        </p:txBody>
      </p:sp>
      <p:sp>
        <p:nvSpPr>
          <p:cNvPr id="585" name="Google Shape;585;p30"/>
          <p:cNvSpPr txBox="1"/>
          <p:nvPr/>
        </p:nvSpPr>
        <p:spPr>
          <a:xfrm>
            <a:off x="187155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a:t>
            </a:r>
            <a:endParaRPr sz="2400" b="0" i="0" u="none" strike="noStrike" cap="none">
              <a:solidFill>
                <a:srgbClr val="000000"/>
              </a:solidFill>
              <a:latin typeface="Arial"/>
              <a:ea typeface="Arial"/>
              <a:cs typeface="Arial"/>
              <a:sym typeface="Arial"/>
            </a:endParaRPr>
          </a:p>
        </p:txBody>
      </p:sp>
      <p:sp>
        <p:nvSpPr>
          <p:cNvPr id="586" name="Google Shape;586;p30"/>
          <p:cNvSpPr txBox="1"/>
          <p:nvPr/>
        </p:nvSpPr>
        <p:spPr>
          <a:xfrm>
            <a:off x="710100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this</a:t>
            </a:r>
            <a:endParaRPr sz="2400" b="0" i="0" u="none" strike="noStrike" cap="none">
              <a:solidFill>
                <a:srgbClr val="000000"/>
              </a:solidFill>
              <a:latin typeface="Arial"/>
              <a:ea typeface="Arial"/>
              <a:cs typeface="Arial"/>
              <a:sym typeface="Arial"/>
            </a:endParaRPr>
          </a:p>
        </p:txBody>
      </p:sp>
      <p:sp>
        <p:nvSpPr>
          <p:cNvPr id="587" name="Google Shape;587;p30"/>
          <p:cNvSpPr txBox="1"/>
          <p:nvPr/>
        </p:nvSpPr>
        <p:spPr>
          <a:xfrm>
            <a:off x="361470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really</a:t>
            </a:r>
            <a:endParaRPr sz="2400" b="0" i="0" u="none" strike="noStrike" cap="none">
              <a:solidFill>
                <a:srgbClr val="000000"/>
              </a:solidFill>
              <a:latin typeface="Arial"/>
              <a:ea typeface="Arial"/>
              <a:cs typeface="Arial"/>
              <a:sym typeface="Arial"/>
            </a:endParaRPr>
          </a:p>
        </p:txBody>
      </p:sp>
      <p:sp>
        <p:nvSpPr>
          <p:cNvPr id="588" name="Google Shape;588;p30"/>
          <p:cNvSpPr txBox="1"/>
          <p:nvPr/>
        </p:nvSpPr>
        <p:spPr>
          <a:xfrm>
            <a:off x="535785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like</a:t>
            </a:r>
            <a:endParaRPr sz="2400" b="0" i="0" u="none" strike="noStrike" cap="none">
              <a:solidFill>
                <a:srgbClr val="000000"/>
              </a:solidFill>
              <a:latin typeface="Arial"/>
              <a:ea typeface="Arial"/>
              <a:cs typeface="Arial"/>
              <a:sym typeface="Arial"/>
            </a:endParaRPr>
          </a:p>
        </p:txBody>
      </p:sp>
      <p:sp>
        <p:nvSpPr>
          <p:cNvPr id="589" name="Google Shape;589;p30"/>
          <p:cNvSpPr txBox="1"/>
          <p:nvPr/>
        </p:nvSpPr>
        <p:spPr>
          <a:xfrm>
            <a:off x="884415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apple</a:t>
            </a:r>
            <a:endParaRPr sz="2400" b="0" i="0" u="none" strike="noStrike" cap="none">
              <a:solidFill>
                <a:srgbClr val="000000"/>
              </a:solidFill>
              <a:latin typeface="Arial"/>
              <a:ea typeface="Arial"/>
              <a:cs typeface="Arial"/>
              <a:sym typeface="Arial"/>
            </a:endParaRPr>
          </a:p>
        </p:txBody>
      </p:sp>
      <p:cxnSp>
        <p:nvCxnSpPr>
          <p:cNvPr id="590" name="Google Shape;590;p30"/>
          <p:cNvCxnSpPr>
            <a:stCxn id="582" idx="2"/>
            <a:endCxn id="585" idx="0"/>
          </p:cNvCxnSpPr>
          <p:nvPr/>
        </p:nvCxnSpPr>
        <p:spPr>
          <a:xfrm flipH="1">
            <a:off x="2609550" y="2599200"/>
            <a:ext cx="1743300" cy="1659600"/>
          </a:xfrm>
          <a:prstGeom prst="straightConnector1">
            <a:avLst/>
          </a:prstGeom>
          <a:noFill/>
          <a:ln w="38100" cap="flat" cmpd="sng">
            <a:solidFill>
              <a:srgbClr val="D9D9D9"/>
            </a:solidFill>
            <a:prstDash val="solid"/>
            <a:round/>
            <a:headEnd type="triangle" w="sm" len="sm"/>
            <a:tailEnd type="none" w="sm" len="sm"/>
          </a:ln>
        </p:spPr>
      </p:cxnSp>
      <p:cxnSp>
        <p:nvCxnSpPr>
          <p:cNvPr id="591" name="Google Shape;591;p30"/>
          <p:cNvCxnSpPr>
            <a:stCxn id="582" idx="2"/>
            <a:endCxn id="586" idx="0"/>
          </p:cNvCxnSpPr>
          <p:nvPr/>
        </p:nvCxnSpPr>
        <p:spPr>
          <a:xfrm>
            <a:off x="4352850" y="2599200"/>
            <a:ext cx="3486300" cy="1659600"/>
          </a:xfrm>
          <a:prstGeom prst="straightConnector1">
            <a:avLst/>
          </a:prstGeom>
          <a:noFill/>
          <a:ln w="38100" cap="flat" cmpd="sng">
            <a:solidFill>
              <a:srgbClr val="D9D9D9"/>
            </a:solidFill>
            <a:prstDash val="solid"/>
            <a:round/>
            <a:headEnd type="triangle" w="sm" len="sm"/>
            <a:tailEnd type="none" w="sm" len="sm"/>
          </a:ln>
        </p:spPr>
      </p:cxnSp>
      <p:cxnSp>
        <p:nvCxnSpPr>
          <p:cNvPr id="592" name="Google Shape;592;p30"/>
          <p:cNvCxnSpPr>
            <a:stCxn id="582" idx="2"/>
            <a:endCxn id="589" idx="0"/>
          </p:cNvCxnSpPr>
          <p:nvPr/>
        </p:nvCxnSpPr>
        <p:spPr>
          <a:xfrm>
            <a:off x="4352850" y="2599200"/>
            <a:ext cx="5229600" cy="1659600"/>
          </a:xfrm>
          <a:prstGeom prst="straightConnector1">
            <a:avLst/>
          </a:prstGeom>
          <a:noFill/>
          <a:ln w="38100" cap="flat" cmpd="sng">
            <a:solidFill>
              <a:srgbClr val="D9D9D9"/>
            </a:solidFill>
            <a:prstDash val="solid"/>
            <a:round/>
            <a:headEnd type="triangle" w="sm" len="sm"/>
            <a:tailEnd type="none" w="sm" len="sm"/>
          </a:ln>
        </p:spPr>
      </p:cxnSp>
      <p:cxnSp>
        <p:nvCxnSpPr>
          <p:cNvPr id="593" name="Google Shape;593;p30"/>
          <p:cNvCxnSpPr>
            <a:stCxn id="582" idx="2"/>
            <a:endCxn id="588" idx="0"/>
          </p:cNvCxnSpPr>
          <p:nvPr/>
        </p:nvCxnSpPr>
        <p:spPr>
          <a:xfrm>
            <a:off x="4352850" y="2599200"/>
            <a:ext cx="1743300" cy="1659600"/>
          </a:xfrm>
          <a:prstGeom prst="straightConnector1">
            <a:avLst/>
          </a:prstGeom>
          <a:noFill/>
          <a:ln w="38100" cap="flat" cmpd="sng">
            <a:solidFill>
              <a:srgbClr val="999999"/>
            </a:solidFill>
            <a:prstDash val="solid"/>
            <a:round/>
            <a:headEnd type="triangle" w="sm" len="sm"/>
            <a:tailEnd type="none" w="sm" len="sm"/>
          </a:ln>
        </p:spPr>
      </p:cxnSp>
      <p:cxnSp>
        <p:nvCxnSpPr>
          <p:cNvPr id="594" name="Google Shape;594;p30"/>
          <p:cNvCxnSpPr>
            <a:stCxn id="582" idx="2"/>
            <a:endCxn id="587" idx="0"/>
          </p:cNvCxnSpPr>
          <p:nvPr/>
        </p:nvCxnSpPr>
        <p:spPr>
          <a:xfrm>
            <a:off x="4352850" y="2599200"/>
            <a:ext cx="0" cy="1659600"/>
          </a:xfrm>
          <a:prstGeom prst="straightConnector1">
            <a:avLst/>
          </a:prstGeom>
          <a:noFill/>
          <a:ln w="38100" cap="flat" cmpd="sng">
            <a:solidFill>
              <a:srgbClr val="000000"/>
            </a:solidFill>
            <a:prstDash val="solid"/>
            <a:round/>
            <a:headEnd type="triangle" w="sm" len="sm"/>
            <a:tailEnd type="none" w="sm" len="sm"/>
          </a:ln>
        </p:spPr>
      </p:cxnSp>
    </p:spTree>
    <p:extLst>
      <p:ext uri="{BB962C8B-B14F-4D97-AF65-F5344CB8AC3E}">
        <p14:creationId xmlns:p14="http://schemas.microsoft.com/office/powerpoint/2010/main" val="156396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3"/>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4">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&lt;2&gt;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5"/>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6"/>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7"/>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118" name="Google Shape;2152;p90">
            <a:extLst>
              <a:ext uri="{FF2B5EF4-FFF2-40B4-BE49-F238E27FC236}">
                <a16:creationId xmlns:a16="http://schemas.microsoft.com/office/drawing/2014/main" id="{FC47F0C0-B945-4477-9C47-0C2C60142FDD}"/>
              </a:ext>
            </a:extLst>
          </p:cNvPr>
          <p:cNvSpPr/>
          <p:nvPr/>
        </p:nvSpPr>
        <p:spPr>
          <a:xfrm>
            <a:off x="8143002" y="2175895"/>
            <a:ext cx="531600" cy="222300"/>
          </a:xfrm>
          <a:prstGeom prst="rect">
            <a:avLst/>
          </a:prstGeom>
          <a:solidFill>
            <a:srgbClr val="7030A0"/>
          </a:solidFill>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75877"/>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119277"/>
              <a:gd name="adj2" fmla="val 96335"/>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Verbinder: gewinkelt 212">
            <a:extLst>
              <a:ext uri="{FF2B5EF4-FFF2-40B4-BE49-F238E27FC236}">
                <a16:creationId xmlns:a16="http://schemas.microsoft.com/office/drawing/2014/main" id="{9227B40E-3677-4102-B21E-A43ACD4BC697}"/>
              </a:ext>
            </a:extLst>
          </p:cNvPr>
          <p:cNvCxnSpPr>
            <a:cxnSpLocks/>
            <a:stCxn id="165" idx="0"/>
            <a:endCxn id="118" idx="2"/>
          </p:cNvCxnSpPr>
          <p:nvPr/>
        </p:nvCxnSpPr>
        <p:spPr>
          <a:xfrm rot="5400000" flipH="1" flipV="1">
            <a:off x="8109451" y="2696824"/>
            <a:ext cx="597980" cy="722"/>
          </a:xfrm>
          <a:prstGeom prst="bent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Verbinder: gewinkelt 215">
            <a:extLst>
              <a:ext uri="{FF2B5EF4-FFF2-40B4-BE49-F238E27FC236}">
                <a16:creationId xmlns:a16="http://schemas.microsoft.com/office/drawing/2014/main" id="{6EDD108C-2D19-4C08-A18F-4DF60849D25B}"/>
              </a:ext>
            </a:extLst>
          </p:cNvPr>
          <p:cNvCxnSpPr>
            <a:cxnSpLocks/>
            <a:stCxn id="118" idx="0"/>
            <a:endCxn id="137" idx="2"/>
          </p:cNvCxnSpPr>
          <p:nvPr/>
        </p:nvCxnSpPr>
        <p:spPr>
          <a:xfrm rot="16200000" flipV="1">
            <a:off x="8032144" y="1799237"/>
            <a:ext cx="752962" cy="354"/>
          </a:xfrm>
          <a:prstGeom prst="bent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8"/>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9"/>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0"/>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2"/>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3"/>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797783" y="3470447"/>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797783" y="3470447"/>
                <a:ext cx="589108" cy="338554"/>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30094" y="2300392"/>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−1&gt;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xmlns:a14="http://schemas.microsoft.com/office/drawing/2010/main" xmlns="" id="{227E17EA-2912-466C-8002-28C0E0013D64}"/>
                  </a:ext>
                </a:extLst>
              </p:cNvPr>
              <p:cNvSpPr txBox="1">
                <a:spLocks noRot="1" noChangeAspect="1" noMove="1" noResize="1" noEditPoints="1" noAdjustHandles="1" noChangeArrowheads="1" noChangeShapeType="1" noTextEdit="1"/>
              </p:cNvSpPr>
              <p:nvPr/>
            </p:nvSpPr>
            <p:spPr>
              <a:xfrm>
                <a:off x="1530094" y="2300392"/>
                <a:ext cx="2200754" cy="314702"/>
              </a:xfrm>
              <a:prstGeom prst="rect">
                <a:avLst/>
              </a:prstGeom>
              <a:blipFill rotWithShape="0">
                <a:blip r:embed="rId19"/>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9019311" y="2037733"/>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a:rPr lang="en-US" b="0" i="1" smtClean="0">
                              <a:latin typeface="Cambria Math"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b="0" i="1" smtClean="0">
                                  <a:latin typeface="Cambria Math" charset="0"/>
                                </a:rPr>
                                <m:t>𝑖</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xmlns:a14="http://schemas.microsoft.com/office/drawing/2010/main" xmlns="" id="{033F73E7-2A59-473E-BFA8-A05BA6D4B4C1}"/>
                  </a:ext>
                </a:extLst>
              </p:cNvPr>
              <p:cNvSpPr txBox="1">
                <a:spLocks noRot="1" noChangeAspect="1" noMove="1" noResize="1" noEditPoints="1" noAdjustHandles="1" noChangeArrowheads="1" noChangeShapeType="1" noTextEdit="1"/>
              </p:cNvSpPr>
              <p:nvPr/>
            </p:nvSpPr>
            <p:spPr>
              <a:xfrm>
                <a:off x="9019311" y="2037733"/>
                <a:ext cx="2334488" cy="720903"/>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598914" y="2135448"/>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xmlns:a14="http://schemas.microsoft.com/office/drawing/2010/main" xmlns="" id="{8EAF1398-18E3-423C-A064-F9E550CE9F44}"/>
                  </a:ext>
                </a:extLst>
              </p:cNvPr>
              <p:cNvSpPr txBox="1">
                <a:spLocks noRot="1" noChangeAspect="1" noMove="1" noResize="1" noEditPoints="1" noAdjustHandles="1" noChangeArrowheads="1" noChangeShapeType="1" noTextEdit="1"/>
              </p:cNvSpPr>
              <p:nvPr/>
            </p:nvSpPr>
            <p:spPr>
              <a:xfrm>
                <a:off x="4598914" y="2135448"/>
                <a:ext cx="2658042" cy="314702"/>
              </a:xfrm>
              <a:prstGeom prst="rect">
                <a:avLst/>
              </a:prstGeom>
              <a:blipFill rotWithShape="0">
                <a:blip r:embed="rId21"/>
                <a:stretch>
                  <a:fillRect b="-13462"/>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06267" y="200720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Tree>
    <p:extLst>
      <p:ext uri="{BB962C8B-B14F-4D97-AF65-F5344CB8AC3E}">
        <p14:creationId xmlns:p14="http://schemas.microsoft.com/office/powerpoint/2010/main" val="1506787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3"/>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4">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&lt;2&gt;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5"/>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6"/>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7"/>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rgbClr val="7030A0">
                <a:alpha val="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75877"/>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119277"/>
              <a:gd name="adj2" fmla="val 96335"/>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8"/>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9"/>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0"/>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2"/>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3"/>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30094" y="2300392"/>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−1&gt;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xmlns:a14="http://schemas.microsoft.com/office/drawing/2010/main" xmlns="" id="{227E17EA-2912-466C-8002-28C0E0013D64}"/>
                  </a:ext>
                </a:extLst>
              </p:cNvPr>
              <p:cNvSpPr txBox="1">
                <a:spLocks noRot="1" noChangeAspect="1" noMove="1" noResize="1" noEditPoints="1" noAdjustHandles="1" noChangeArrowheads="1" noChangeShapeType="1" noTextEdit="1"/>
              </p:cNvSpPr>
              <p:nvPr/>
            </p:nvSpPr>
            <p:spPr>
              <a:xfrm>
                <a:off x="1530094" y="2300392"/>
                <a:ext cx="2200754" cy="314702"/>
              </a:xfrm>
              <a:prstGeom prst="rect">
                <a:avLst/>
              </a:prstGeom>
              <a:blipFill rotWithShape="0">
                <a:blip r:embed="rId18"/>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8978084" y="2696115"/>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b="0" i="1" smtClean="0">
                                  <a:latin typeface="Cambria Math" charset="0"/>
                                </a:rPr>
                                <m:t>𝑖</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xmlns:a14="http://schemas.microsoft.com/office/drawing/2010/main" xmlns="" id="{033F73E7-2A59-473E-BFA8-A05BA6D4B4C1}"/>
                  </a:ext>
                </a:extLst>
              </p:cNvPr>
              <p:cNvSpPr txBox="1">
                <a:spLocks noRot="1" noChangeAspect="1" noMove="1" noResize="1" noEditPoints="1" noAdjustHandles="1" noChangeArrowheads="1" noChangeShapeType="1" noTextEdit="1"/>
              </p:cNvSpPr>
              <p:nvPr/>
            </p:nvSpPr>
            <p:spPr>
              <a:xfrm>
                <a:off x="8978084" y="2696115"/>
                <a:ext cx="2334488" cy="72090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598914" y="2135448"/>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xmlns:a14="http://schemas.microsoft.com/office/drawing/2010/main" xmlns="" id="{8EAF1398-18E3-423C-A064-F9E550CE9F44}"/>
                  </a:ext>
                </a:extLst>
              </p:cNvPr>
              <p:cNvSpPr txBox="1">
                <a:spLocks noRot="1" noChangeAspect="1" noMove="1" noResize="1" noEditPoints="1" noAdjustHandles="1" noChangeArrowheads="1" noChangeShapeType="1" noTextEdit="1"/>
              </p:cNvSpPr>
              <p:nvPr/>
            </p:nvSpPr>
            <p:spPr>
              <a:xfrm>
                <a:off x="4598914" y="2135448"/>
                <a:ext cx="2658042" cy="314702"/>
              </a:xfrm>
              <a:prstGeom prst="rect">
                <a:avLst/>
              </a:prstGeom>
              <a:blipFill rotWithShape="0">
                <a:blip r:embed="rId20"/>
                <a:stretch>
                  <a:fillRect b="-13462"/>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06267" y="200720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
        <p:nvSpPr>
          <p:cNvPr id="3" name="Rectangle 2"/>
          <p:cNvSpPr/>
          <p:nvPr/>
        </p:nvSpPr>
        <p:spPr>
          <a:xfrm>
            <a:off x="0" y="0"/>
            <a:ext cx="12192000" cy="2007201"/>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746354" y="-57385"/>
            <a:ext cx="10607446" cy="1502730"/>
            <a:chOff x="746354" y="373438"/>
            <a:chExt cx="10607446" cy="1502730"/>
          </a:xfrm>
        </p:grpSpPr>
        <p:sp>
          <p:nvSpPr>
            <p:cNvPr id="101" name="Google Shape;1985;p89"/>
            <p:cNvSpPr txBox="1"/>
            <p:nvPr/>
          </p:nvSpPr>
          <p:spPr>
            <a:xfrm>
              <a:off x="2280590"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03" name="Google Shape;1986;p89"/>
            <p:cNvSpPr txBox="1"/>
            <p:nvPr/>
          </p:nvSpPr>
          <p:spPr>
            <a:xfrm>
              <a:off x="746354"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04" name="Google Shape;1991;p89"/>
            <p:cNvSpPr txBox="1"/>
            <p:nvPr/>
          </p:nvSpPr>
          <p:spPr>
            <a:xfrm>
              <a:off x="9951768"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B7B7B7"/>
                  </a:solidFill>
                  <a:latin typeface="Arial"/>
                  <a:ea typeface="Arial"/>
                  <a:cs typeface="Arial"/>
                  <a:sym typeface="Arial"/>
                </a:rPr>
                <a:t>to</a:t>
              </a:r>
              <a:endParaRPr sz="2400" b="0" i="0" u="none" strike="noStrike" cap="none" dirty="0">
                <a:solidFill>
                  <a:srgbClr val="B7B7B7"/>
                </a:solidFill>
                <a:latin typeface="Arial"/>
                <a:ea typeface="Arial"/>
                <a:cs typeface="Arial"/>
                <a:sym typeface="Arial"/>
              </a:endParaRPr>
            </a:p>
          </p:txBody>
        </p:sp>
        <p:sp>
          <p:nvSpPr>
            <p:cNvPr id="105" name="Google Shape;1993;p89"/>
            <p:cNvSpPr txBox="1"/>
            <p:nvPr/>
          </p:nvSpPr>
          <p:spPr>
            <a:xfrm>
              <a:off x="2280590"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06" name="Google Shape;1994;p89"/>
            <p:cNvSpPr txBox="1"/>
            <p:nvPr/>
          </p:nvSpPr>
          <p:spPr>
            <a:xfrm>
              <a:off x="746354"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07" name="Google Shape;1999;p89"/>
            <p:cNvSpPr txBox="1"/>
            <p:nvPr/>
          </p:nvSpPr>
          <p:spPr>
            <a:xfrm>
              <a:off x="9951768"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an</a:t>
              </a:r>
              <a:endParaRPr sz="2400" b="0" i="0" u="none" strike="noStrike" cap="none" dirty="0">
                <a:solidFill>
                  <a:srgbClr val="000000"/>
                </a:solidFill>
                <a:latin typeface="Arial"/>
                <a:ea typeface="Arial"/>
                <a:cs typeface="Arial"/>
                <a:sym typeface="Arial"/>
              </a:endParaRPr>
            </a:p>
          </p:txBody>
        </p:sp>
        <p:sp>
          <p:nvSpPr>
            <p:cNvPr id="108" name="Google Shape;2001;p89"/>
            <p:cNvSpPr/>
            <p:nvPr/>
          </p:nvSpPr>
          <p:spPr>
            <a:xfrm>
              <a:off x="1183203" y="1344568"/>
              <a:ext cx="531600" cy="5316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2002;p89"/>
            <p:cNvSpPr/>
            <p:nvPr/>
          </p:nvSpPr>
          <p:spPr>
            <a:xfrm>
              <a:off x="2715792" y="1344568"/>
              <a:ext cx="531600" cy="5316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2007;p89"/>
            <p:cNvSpPr/>
            <p:nvPr/>
          </p:nvSpPr>
          <p:spPr>
            <a:xfrm>
              <a:off x="10386970" y="1344568"/>
              <a:ext cx="531600" cy="5316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2407752" y="16322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2407752" y="1632270"/>
                <a:ext cx="589108" cy="338554"/>
              </a:xfrm>
              <a:prstGeom prst="rect">
                <a:avLst/>
              </a:prstGeom>
              <a:blipFill rotWithShape="0">
                <a:blip r:embed="rId21"/>
                <a:stretch>
                  <a:fillRect/>
                </a:stretch>
              </a:blipFill>
            </p:spPr>
            <p:txBody>
              <a:bodyPr/>
              <a:lstStyle/>
              <a:p>
                <a:r>
                  <a:rPr lang="en-US">
                    <a:noFill/>
                  </a:rPr>
                  <a:t> </a:t>
                </a:r>
              </a:p>
            </p:txBody>
          </p:sp>
        </mc:Fallback>
      </mc:AlternateContent>
      <p:cxnSp>
        <p:nvCxnSpPr>
          <p:cNvPr id="5" name="Elbow Connector 4"/>
          <p:cNvCxnSpPr>
            <a:stCxn id="111" idx="2"/>
            <a:endCxn id="160" idx="1"/>
          </p:cNvCxnSpPr>
          <p:nvPr/>
        </p:nvCxnSpPr>
        <p:spPr>
          <a:xfrm rot="5400000">
            <a:off x="1341940" y="2267503"/>
            <a:ext cx="2461811" cy="817494"/>
          </a:xfrm>
          <a:prstGeom prst="bentConnector4">
            <a:avLst>
              <a:gd name="adj1" fmla="val 29001"/>
              <a:gd name="adj2" fmla="val 17098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006003" y="2098835"/>
            <a:ext cx="2574131" cy="566535"/>
          </a:xfrm>
          <a:prstGeom prst="rect">
            <a:avLst/>
          </a:prstGeom>
          <a:solidFill>
            <a:schemeClr val="bg1">
              <a:lumMod val="9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8194982" y="2260466"/>
            <a:ext cx="2191988" cy="230420"/>
            <a:chOff x="7507488" y="2559696"/>
            <a:chExt cx="2191988" cy="230420"/>
          </a:xfrm>
        </p:grpSpPr>
        <p:sp>
          <p:nvSpPr>
            <p:cNvPr id="118" name="Google Shape;2152;p90">
              <a:extLst>
                <a:ext uri="{FF2B5EF4-FFF2-40B4-BE49-F238E27FC236}">
                  <a16:creationId xmlns:a16="http://schemas.microsoft.com/office/drawing/2014/main" id="{FC47F0C0-B945-4477-9C47-0C2C60142FDD}"/>
                </a:ext>
              </a:extLst>
            </p:cNvPr>
            <p:cNvSpPr/>
            <p:nvPr/>
          </p:nvSpPr>
          <p:spPr>
            <a:xfrm>
              <a:off x="8136148" y="2567816"/>
              <a:ext cx="531600" cy="2223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131" name="Google Shape;2152;p90">
              <a:extLst>
                <a:ext uri="{FF2B5EF4-FFF2-40B4-BE49-F238E27FC236}">
                  <a16:creationId xmlns:a16="http://schemas.microsoft.com/office/drawing/2014/main" id="{FC47F0C0-B945-4477-9C47-0C2C60142FDD}"/>
                </a:ext>
              </a:extLst>
            </p:cNvPr>
            <p:cNvSpPr/>
            <p:nvPr/>
          </p:nvSpPr>
          <p:spPr>
            <a:xfrm>
              <a:off x="7507488" y="2559696"/>
              <a:ext cx="531600" cy="2223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c1</a:t>
              </a:r>
              <a:endParaRPr b="1" dirty="0"/>
            </a:p>
          </p:txBody>
        </p:sp>
        <p:sp>
          <p:nvSpPr>
            <p:cNvPr id="146" name="Google Shape;2152;p90">
              <a:extLst>
                <a:ext uri="{FF2B5EF4-FFF2-40B4-BE49-F238E27FC236}">
                  <a16:creationId xmlns:a16="http://schemas.microsoft.com/office/drawing/2014/main" id="{FC47F0C0-B945-4477-9C47-0C2C60142FDD}"/>
                </a:ext>
              </a:extLst>
            </p:cNvPr>
            <p:cNvSpPr/>
            <p:nvPr/>
          </p:nvSpPr>
          <p:spPr>
            <a:xfrm>
              <a:off x="9167876" y="2562355"/>
              <a:ext cx="531600" cy="2223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c7</a:t>
              </a:r>
              <a:endParaRPr b="1" dirty="0"/>
            </a:p>
          </p:txBody>
        </p:sp>
        <p:sp>
          <p:nvSpPr>
            <p:cNvPr id="150" name="Google Shape;2055;p89">
              <a:extLst>
                <a:ext uri="{FF2B5EF4-FFF2-40B4-BE49-F238E27FC236}">
                  <a16:creationId xmlns:a16="http://schemas.microsoft.com/office/drawing/2014/main" id="{A3959EB0-5B2D-48D4-B516-1E41CC0458D0}"/>
                </a:ext>
              </a:extLst>
            </p:cNvPr>
            <p:cNvSpPr/>
            <p:nvPr/>
          </p:nvSpPr>
          <p:spPr>
            <a:xfrm>
              <a:off x="8825334" y="2567165"/>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grpSp>
      <p:cxnSp>
        <p:nvCxnSpPr>
          <p:cNvPr id="19" name="Straight Arrow Connector 18"/>
          <p:cNvCxnSpPr>
            <a:stCxn id="165" idx="0"/>
            <a:endCxn id="118" idx="2"/>
          </p:cNvCxnSpPr>
          <p:nvPr/>
        </p:nvCxnSpPr>
        <p:spPr>
          <a:xfrm flipV="1">
            <a:off x="8408080" y="2490886"/>
            <a:ext cx="681362" cy="50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0" idx="3"/>
          </p:cNvCxnSpPr>
          <p:nvPr/>
        </p:nvCxnSpPr>
        <p:spPr>
          <a:xfrm flipV="1">
            <a:off x="10580134" y="2369637"/>
            <a:ext cx="1511909" cy="1246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07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Masked Self-Attention</a:t>
            </a:r>
            <a:endParaRPr/>
          </a:p>
        </p:txBody>
      </p:sp>
      <p:sp>
        <p:nvSpPr>
          <p:cNvPr id="1280" name="Google Shape;1280;p4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aphicFrame>
        <p:nvGraphicFramePr>
          <p:cNvPr id="1281" name="Google Shape;1281;p46"/>
          <p:cNvGraphicFramePr/>
          <p:nvPr/>
        </p:nvGraphicFramePr>
        <p:xfrm>
          <a:off x="4835500" y="2875225"/>
          <a:ext cx="2903500" cy="2995300"/>
        </p:xfrm>
        <a:graphic>
          <a:graphicData uri="http://schemas.openxmlformats.org/drawingml/2006/table">
            <a:tbl>
              <a:tblPr>
                <a:noFill/>
              </a:tblPr>
              <a:tblGrid>
                <a:gridCol w="725875">
                  <a:extLst>
                    <a:ext uri="{9D8B030D-6E8A-4147-A177-3AD203B41FA5}">
                      <a16:colId xmlns:a16="http://schemas.microsoft.com/office/drawing/2014/main" val="20000"/>
                    </a:ext>
                  </a:extLst>
                </a:gridCol>
                <a:gridCol w="725875">
                  <a:extLst>
                    <a:ext uri="{9D8B030D-6E8A-4147-A177-3AD203B41FA5}">
                      <a16:colId xmlns:a16="http://schemas.microsoft.com/office/drawing/2014/main" val="20001"/>
                    </a:ext>
                  </a:extLst>
                </a:gridCol>
                <a:gridCol w="725875">
                  <a:extLst>
                    <a:ext uri="{9D8B030D-6E8A-4147-A177-3AD203B41FA5}">
                      <a16:colId xmlns:a16="http://schemas.microsoft.com/office/drawing/2014/main" val="20002"/>
                    </a:ext>
                  </a:extLst>
                </a:gridCol>
                <a:gridCol w="725875">
                  <a:extLst>
                    <a:ext uri="{9D8B030D-6E8A-4147-A177-3AD203B41FA5}">
                      <a16:colId xmlns:a16="http://schemas.microsoft.com/office/drawing/2014/main" val="20003"/>
                    </a:ext>
                  </a:extLst>
                </a:gridCol>
              </a:tblGrid>
              <a:tr h="7488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7488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7488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extLst>
                  <a:ext uri="{0D108BD9-81ED-4DB2-BD59-A6C34878D82A}">
                    <a16:rowId xmlns:a16="http://schemas.microsoft.com/office/drawing/2014/main" val="10002"/>
                  </a:ext>
                </a:extLst>
              </a:tr>
              <a:tr h="7488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282" name="Google Shape;1282;p46"/>
          <p:cNvSpPr txBox="1"/>
          <p:nvPr/>
        </p:nvSpPr>
        <p:spPr>
          <a:xfrm>
            <a:off x="4835500" y="2255850"/>
            <a:ext cx="3002100" cy="8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   </a:t>
            </a:r>
            <a:r>
              <a:rPr lang="en-US" sz="2400" b="0" i="0" u="none" strike="noStrike" cap="none" dirty="0">
                <a:solidFill>
                  <a:schemeClr val="accent6"/>
                </a:solidFill>
                <a:latin typeface="Arial"/>
                <a:ea typeface="Arial"/>
                <a:cs typeface="Arial"/>
                <a:sym typeface="Arial"/>
              </a:rPr>
              <a:t>I</a:t>
            </a:r>
            <a:r>
              <a:rPr lang="en-US" sz="2400" b="0" i="0" u="none" strike="noStrike" cap="none" dirty="0">
                <a:solidFill>
                  <a:srgbClr val="000000"/>
                </a:solidFill>
                <a:latin typeface="Arial"/>
                <a:ea typeface="Arial"/>
                <a:cs typeface="Arial"/>
                <a:sym typeface="Arial"/>
              </a:rPr>
              <a:t>    </a:t>
            </a:r>
            <a:r>
              <a:rPr lang="en-US" sz="2400" dirty="0">
                <a:solidFill>
                  <a:srgbClr val="FF0000"/>
                </a:solidFill>
              </a:rPr>
              <a:t>arrive</a:t>
            </a:r>
            <a:r>
              <a:rPr lang="en-US" sz="2400" b="0" i="0" u="none" strike="noStrike" cap="none" dirty="0">
                <a:solidFill>
                  <a:srgbClr val="000000"/>
                </a:solidFill>
                <a:latin typeface="Arial"/>
                <a:ea typeface="Arial"/>
                <a:cs typeface="Arial"/>
                <a:sym typeface="Arial"/>
              </a:rPr>
              <a:t>  </a:t>
            </a:r>
            <a:r>
              <a:rPr lang="en-US" sz="2400" dirty="0"/>
              <a:t>__</a:t>
            </a:r>
            <a:r>
              <a:rPr lang="en-US" sz="2400" b="0" i="0" u="none" strike="noStrike" cap="none" dirty="0">
                <a:solidFill>
                  <a:srgbClr val="000000"/>
                </a:solidFill>
                <a:latin typeface="Arial"/>
                <a:ea typeface="Arial"/>
                <a:cs typeface="Arial"/>
                <a:sym typeface="Arial"/>
              </a:rPr>
              <a:t>    __</a:t>
            </a:r>
            <a:endParaRPr sz="2400" b="0" i="0" u="none" strike="noStrike" cap="none" dirty="0">
              <a:solidFill>
                <a:srgbClr val="000000"/>
              </a:solidFill>
              <a:latin typeface="Arial"/>
              <a:ea typeface="Arial"/>
              <a:cs typeface="Arial"/>
              <a:sym typeface="Arial"/>
            </a:endParaRPr>
          </a:p>
        </p:txBody>
      </p:sp>
      <p:sp>
        <p:nvSpPr>
          <p:cNvPr id="1283" name="Google Shape;1283;p46"/>
          <p:cNvSpPr txBox="1"/>
          <p:nvPr/>
        </p:nvSpPr>
        <p:spPr>
          <a:xfrm>
            <a:off x="3906775" y="2957850"/>
            <a:ext cx="1069500" cy="8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   </a:t>
            </a:r>
            <a:r>
              <a:rPr lang="en-US" sz="2400" b="0" i="0" u="none" strike="noStrike" cap="none" dirty="0">
                <a:solidFill>
                  <a:schemeClr val="accent6"/>
                </a:solidFill>
                <a:latin typeface="Arial"/>
                <a:ea typeface="Arial"/>
                <a:cs typeface="Arial"/>
                <a:sym typeface="Arial"/>
              </a:rPr>
              <a:t>I</a:t>
            </a:r>
            <a:r>
              <a:rPr lang="en-US" sz="2400" b="0" i="0" u="none" strike="noStrike" cap="none" dirty="0">
                <a:solidFill>
                  <a:srgbClr val="000000"/>
                </a:solidFill>
                <a:latin typeface="Arial"/>
                <a:ea typeface="Arial"/>
                <a:cs typeface="Arial"/>
                <a:sym typeface="Arial"/>
              </a:rPr>
              <a:t>    </a:t>
            </a: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dirty="0">
                <a:solidFill>
                  <a:srgbClr val="FF0000"/>
                </a:solidFill>
              </a:rPr>
              <a:t>arrive</a:t>
            </a:r>
            <a:r>
              <a:rPr lang="en-US" sz="2400" b="0" i="0" u="none" strike="noStrike" cap="none" dirty="0">
                <a:solidFill>
                  <a:srgbClr val="000000"/>
                </a:solidFill>
                <a:latin typeface="Arial"/>
                <a:ea typeface="Arial"/>
                <a:cs typeface="Arial"/>
                <a:sym typeface="Arial"/>
              </a:rPr>
              <a:t>  </a:t>
            </a: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  </a:t>
            </a:r>
            <a:r>
              <a:rPr lang="en-US" sz="2400" dirty="0"/>
              <a:t>__</a:t>
            </a:r>
            <a:r>
              <a:rPr lang="en-US" sz="2400" b="0" i="0" u="none" strike="noStrike" cap="none" dirty="0">
                <a:solidFill>
                  <a:srgbClr val="000000"/>
                </a:solidFill>
                <a:latin typeface="Arial"/>
                <a:ea typeface="Arial"/>
                <a:cs typeface="Arial"/>
                <a:sym typeface="Arial"/>
              </a:rPr>
              <a:t>    </a:t>
            </a: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  __</a:t>
            </a:r>
            <a:endParaRPr sz="2400" b="0" i="0" u="none" strike="noStrike" cap="none" dirty="0">
              <a:solidFill>
                <a:srgbClr val="000000"/>
              </a:solidFill>
              <a:latin typeface="Arial"/>
              <a:ea typeface="Arial"/>
              <a:cs typeface="Arial"/>
              <a:sym typeface="Arial"/>
            </a:endParaRPr>
          </a:p>
        </p:txBody>
      </p:sp>
      <p:grpSp>
        <p:nvGrpSpPr>
          <p:cNvPr id="1284" name="Google Shape;1284;p46"/>
          <p:cNvGrpSpPr/>
          <p:nvPr/>
        </p:nvGrpSpPr>
        <p:grpSpPr>
          <a:xfrm>
            <a:off x="6682770" y="3258925"/>
            <a:ext cx="838200" cy="838200"/>
            <a:chOff x="6507493" y="3009865"/>
            <a:chExt cx="838200" cy="838200"/>
          </a:xfrm>
        </p:grpSpPr>
        <p:sp>
          <p:nvSpPr>
            <p:cNvPr id="1285" name="Google Shape;1285;p46"/>
            <p:cNvSpPr/>
            <p:nvPr/>
          </p:nvSpPr>
          <p:spPr>
            <a:xfrm>
              <a:off x="6507493" y="3009865"/>
              <a:ext cx="838200" cy="838200"/>
            </a:xfrm>
            <a:prstGeom prst="ellipse">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6" name="Google Shape;1286;p46"/>
            <p:cNvGrpSpPr/>
            <p:nvPr/>
          </p:nvGrpSpPr>
          <p:grpSpPr>
            <a:xfrm>
              <a:off x="6629309" y="3306435"/>
              <a:ext cx="640552" cy="263248"/>
              <a:chOff x="-1181000" y="1708100"/>
              <a:chExt cx="1676400" cy="688950"/>
            </a:xfrm>
          </p:grpSpPr>
          <p:sp>
            <p:nvSpPr>
              <p:cNvPr id="1287" name="Google Shape;1287;p46"/>
              <p:cNvSpPr/>
              <p:nvPr/>
            </p:nvSpPr>
            <p:spPr>
              <a:xfrm>
                <a:off x="-1181000" y="1806650"/>
                <a:ext cx="838200" cy="590400"/>
              </a:xfrm>
              <a:prstGeom prst="roundRect">
                <a:avLst>
                  <a:gd name="adj"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6"/>
              <p:cNvSpPr/>
              <p:nvPr/>
            </p:nvSpPr>
            <p:spPr>
              <a:xfrm>
                <a:off x="-1181000" y="1708100"/>
                <a:ext cx="1676400" cy="365100"/>
              </a:xfrm>
              <a:prstGeom prst="round2SameRect">
                <a:avLst>
                  <a:gd name="adj1" fmla="val 50000"/>
                  <a:gd name="adj2" fmla="val 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6"/>
              <p:cNvSpPr/>
              <p:nvPr/>
            </p:nvSpPr>
            <p:spPr>
              <a:xfrm>
                <a:off x="-342800" y="1806650"/>
                <a:ext cx="838200" cy="590400"/>
              </a:xfrm>
              <a:prstGeom prst="roundRect">
                <a:avLst>
                  <a:gd name="adj"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6"/>
              <p:cNvSpPr/>
              <p:nvPr/>
            </p:nvSpPr>
            <p:spPr>
              <a:xfrm>
                <a:off x="-948050" y="1842425"/>
                <a:ext cx="372300" cy="372300"/>
              </a:xfrm>
              <a:prstGeom prst="ellipse">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6"/>
              <p:cNvSpPr/>
              <p:nvPr/>
            </p:nvSpPr>
            <p:spPr>
              <a:xfrm>
                <a:off x="-109858" y="1842425"/>
                <a:ext cx="372300" cy="372300"/>
              </a:xfrm>
              <a:prstGeom prst="ellipse">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540444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solidFill>
            <a:schemeClr val="bg1">
              <a:lumMod val="85000"/>
            </a:schemeClr>
          </a:solidFill>
          <a:ln>
            <a:solidFill>
              <a:schemeClr val="bg1">
                <a:lumMod val="75000"/>
              </a:scheme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solidFill>
            <a:schemeClr val="bg1">
              <a:lumMod val="85000"/>
            </a:schemeClr>
          </a:solidFill>
          <a:ln>
            <a:solidFill>
              <a:schemeClr val="bg1">
                <a:lumMod val="75000"/>
              </a:scheme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3"/>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4">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&lt;2&gt;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5"/>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6"/>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7"/>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rgbClr val="7030A0">
                <a:alpha val="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51391"/>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67745"/>
              <a:gd name="adj2" fmla="val 96335"/>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8"/>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9"/>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0"/>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2"/>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3"/>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30094" y="2300392"/>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−1&gt;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xmlns:a14="http://schemas.microsoft.com/office/drawing/2010/main" xmlns="" id="{227E17EA-2912-466C-8002-28C0E0013D64}"/>
                  </a:ext>
                </a:extLst>
              </p:cNvPr>
              <p:cNvSpPr txBox="1">
                <a:spLocks noRot="1" noChangeAspect="1" noMove="1" noResize="1" noEditPoints="1" noAdjustHandles="1" noChangeArrowheads="1" noChangeShapeType="1" noTextEdit="1"/>
              </p:cNvSpPr>
              <p:nvPr/>
            </p:nvSpPr>
            <p:spPr>
              <a:xfrm>
                <a:off x="1530094" y="2300392"/>
                <a:ext cx="2200754" cy="314702"/>
              </a:xfrm>
              <a:prstGeom prst="rect">
                <a:avLst/>
              </a:prstGeom>
              <a:blipFill rotWithShape="0">
                <a:blip r:embed="rId18"/>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8978084" y="2696115"/>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i="1">
                                  <a:latin typeface="Cambria Math" panose="02040503050406030204" pitchFamily="18" charset="0"/>
                                </a:rPr>
                                <m:t>𝑗</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xmlns:a14="http://schemas.microsoft.com/office/drawing/2010/main" xmlns="" id="{033F73E7-2A59-473E-BFA8-A05BA6D4B4C1}"/>
                  </a:ext>
                </a:extLst>
              </p:cNvPr>
              <p:cNvSpPr txBox="1">
                <a:spLocks noRot="1" noChangeAspect="1" noMove="1" noResize="1" noEditPoints="1" noAdjustHandles="1" noChangeArrowheads="1" noChangeShapeType="1" noTextEdit="1"/>
              </p:cNvSpPr>
              <p:nvPr/>
            </p:nvSpPr>
            <p:spPr>
              <a:xfrm>
                <a:off x="8978084" y="2696115"/>
                <a:ext cx="2334488" cy="72090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598914" y="2135448"/>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xmlns:a14="http://schemas.microsoft.com/office/drawing/2010/main" xmlns="" id="{8EAF1398-18E3-423C-A064-F9E550CE9F44}"/>
                  </a:ext>
                </a:extLst>
              </p:cNvPr>
              <p:cNvSpPr txBox="1">
                <a:spLocks noRot="1" noChangeAspect="1" noMove="1" noResize="1" noEditPoints="1" noAdjustHandles="1" noChangeArrowheads="1" noChangeShapeType="1" noTextEdit="1"/>
              </p:cNvSpPr>
              <p:nvPr/>
            </p:nvSpPr>
            <p:spPr>
              <a:xfrm>
                <a:off x="4598914" y="2135448"/>
                <a:ext cx="2658042" cy="314702"/>
              </a:xfrm>
              <a:prstGeom prst="rect">
                <a:avLst/>
              </a:prstGeom>
              <a:blipFill rotWithShape="0">
                <a:blip r:embed="rId20"/>
                <a:stretch>
                  <a:fillRect b="-13462"/>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06267" y="200720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
        <p:nvSpPr>
          <p:cNvPr id="3" name="Rectangle 2"/>
          <p:cNvSpPr/>
          <p:nvPr/>
        </p:nvSpPr>
        <p:spPr>
          <a:xfrm>
            <a:off x="0" y="0"/>
            <a:ext cx="12192000" cy="2007201"/>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746354" y="-57385"/>
            <a:ext cx="10607446" cy="1502730"/>
            <a:chOff x="746354" y="373438"/>
            <a:chExt cx="10607446" cy="1502730"/>
          </a:xfrm>
        </p:grpSpPr>
        <p:sp>
          <p:nvSpPr>
            <p:cNvPr id="101" name="Google Shape;1985;p89"/>
            <p:cNvSpPr txBox="1"/>
            <p:nvPr/>
          </p:nvSpPr>
          <p:spPr>
            <a:xfrm>
              <a:off x="2280590"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03" name="Google Shape;1986;p89"/>
            <p:cNvSpPr txBox="1"/>
            <p:nvPr/>
          </p:nvSpPr>
          <p:spPr>
            <a:xfrm>
              <a:off x="746354"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04" name="Google Shape;1991;p89"/>
            <p:cNvSpPr txBox="1"/>
            <p:nvPr/>
          </p:nvSpPr>
          <p:spPr>
            <a:xfrm>
              <a:off x="9951768"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B7B7B7"/>
                  </a:solidFill>
                  <a:latin typeface="Arial"/>
                  <a:ea typeface="Arial"/>
                  <a:cs typeface="Arial"/>
                  <a:sym typeface="Arial"/>
                </a:rPr>
                <a:t>to</a:t>
              </a:r>
              <a:endParaRPr sz="2400" b="0" i="0" u="none" strike="noStrike" cap="none" dirty="0">
                <a:solidFill>
                  <a:srgbClr val="B7B7B7"/>
                </a:solidFill>
                <a:latin typeface="Arial"/>
                <a:ea typeface="Arial"/>
                <a:cs typeface="Arial"/>
                <a:sym typeface="Arial"/>
              </a:endParaRPr>
            </a:p>
          </p:txBody>
        </p:sp>
        <p:sp>
          <p:nvSpPr>
            <p:cNvPr id="105" name="Google Shape;1993;p89"/>
            <p:cNvSpPr txBox="1"/>
            <p:nvPr/>
          </p:nvSpPr>
          <p:spPr>
            <a:xfrm>
              <a:off x="2280590"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06" name="Google Shape;1994;p89"/>
            <p:cNvSpPr txBox="1"/>
            <p:nvPr/>
          </p:nvSpPr>
          <p:spPr>
            <a:xfrm>
              <a:off x="746354"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07" name="Google Shape;1999;p89"/>
            <p:cNvSpPr txBox="1"/>
            <p:nvPr/>
          </p:nvSpPr>
          <p:spPr>
            <a:xfrm>
              <a:off x="9951768"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an</a:t>
              </a:r>
              <a:endParaRPr sz="2400" b="0" i="0" u="none" strike="noStrike" cap="none" dirty="0">
                <a:solidFill>
                  <a:srgbClr val="000000"/>
                </a:solidFill>
                <a:latin typeface="Arial"/>
                <a:ea typeface="Arial"/>
                <a:cs typeface="Arial"/>
                <a:sym typeface="Arial"/>
              </a:endParaRPr>
            </a:p>
          </p:txBody>
        </p:sp>
        <p:sp>
          <p:nvSpPr>
            <p:cNvPr id="108" name="Google Shape;2001;p89"/>
            <p:cNvSpPr/>
            <p:nvPr/>
          </p:nvSpPr>
          <p:spPr>
            <a:xfrm>
              <a:off x="1183203" y="1344568"/>
              <a:ext cx="531600" cy="5316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2002;p89"/>
            <p:cNvSpPr/>
            <p:nvPr/>
          </p:nvSpPr>
          <p:spPr>
            <a:xfrm>
              <a:off x="2715792" y="1344568"/>
              <a:ext cx="531600" cy="5316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2007;p89"/>
            <p:cNvSpPr/>
            <p:nvPr/>
          </p:nvSpPr>
          <p:spPr>
            <a:xfrm>
              <a:off x="10386970" y="1344568"/>
              <a:ext cx="531600" cy="5316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2407752" y="16322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2407752" y="1632270"/>
                <a:ext cx="589108" cy="338554"/>
              </a:xfrm>
              <a:prstGeom prst="rect">
                <a:avLst/>
              </a:prstGeom>
              <a:blipFill rotWithShape="0">
                <a:blip r:embed="rId21"/>
                <a:stretch>
                  <a:fillRect/>
                </a:stretch>
              </a:blipFill>
            </p:spPr>
            <p:txBody>
              <a:bodyPr/>
              <a:lstStyle/>
              <a:p>
                <a:r>
                  <a:rPr lang="en-US">
                    <a:noFill/>
                  </a:rPr>
                  <a:t> </a:t>
                </a:r>
              </a:p>
            </p:txBody>
          </p:sp>
        </mc:Fallback>
      </mc:AlternateContent>
      <p:cxnSp>
        <p:nvCxnSpPr>
          <p:cNvPr id="5" name="Elbow Connector 4"/>
          <p:cNvCxnSpPr>
            <a:stCxn id="108" idx="2"/>
            <a:endCxn id="160" idx="1"/>
          </p:cNvCxnSpPr>
          <p:nvPr/>
        </p:nvCxnSpPr>
        <p:spPr>
          <a:xfrm rot="16200000" flipH="1">
            <a:off x="575645" y="2318702"/>
            <a:ext cx="2461811" cy="715095"/>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006003" y="2098835"/>
            <a:ext cx="2574131" cy="566535"/>
          </a:xfrm>
          <a:prstGeom prst="rect">
            <a:avLst/>
          </a:prstGeom>
          <a:solidFill>
            <a:schemeClr val="bg1">
              <a:lumMod val="9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8194982" y="2260466"/>
            <a:ext cx="2191988" cy="230420"/>
            <a:chOff x="7507488" y="2559696"/>
            <a:chExt cx="2191988" cy="230420"/>
          </a:xfrm>
        </p:grpSpPr>
        <p:sp>
          <p:nvSpPr>
            <p:cNvPr id="118" name="Google Shape;2152;p90">
              <a:extLst>
                <a:ext uri="{FF2B5EF4-FFF2-40B4-BE49-F238E27FC236}">
                  <a16:creationId xmlns:a16="http://schemas.microsoft.com/office/drawing/2014/main" id="{FC47F0C0-B945-4477-9C47-0C2C60142FDD}"/>
                </a:ext>
              </a:extLst>
            </p:cNvPr>
            <p:cNvSpPr/>
            <p:nvPr/>
          </p:nvSpPr>
          <p:spPr>
            <a:xfrm>
              <a:off x="8136148" y="2567816"/>
              <a:ext cx="531600" cy="2223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131" name="Google Shape;2152;p90">
              <a:extLst>
                <a:ext uri="{FF2B5EF4-FFF2-40B4-BE49-F238E27FC236}">
                  <a16:creationId xmlns:a16="http://schemas.microsoft.com/office/drawing/2014/main" id="{FC47F0C0-B945-4477-9C47-0C2C60142FDD}"/>
                </a:ext>
              </a:extLst>
            </p:cNvPr>
            <p:cNvSpPr/>
            <p:nvPr/>
          </p:nvSpPr>
          <p:spPr>
            <a:xfrm>
              <a:off x="7507488" y="2559696"/>
              <a:ext cx="531600" cy="2223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c1</a:t>
              </a:r>
              <a:endParaRPr b="1" dirty="0"/>
            </a:p>
          </p:txBody>
        </p:sp>
        <p:sp>
          <p:nvSpPr>
            <p:cNvPr id="146" name="Google Shape;2152;p90">
              <a:extLst>
                <a:ext uri="{FF2B5EF4-FFF2-40B4-BE49-F238E27FC236}">
                  <a16:creationId xmlns:a16="http://schemas.microsoft.com/office/drawing/2014/main" id="{FC47F0C0-B945-4477-9C47-0C2C60142FDD}"/>
                </a:ext>
              </a:extLst>
            </p:cNvPr>
            <p:cNvSpPr/>
            <p:nvPr/>
          </p:nvSpPr>
          <p:spPr>
            <a:xfrm>
              <a:off x="9167876" y="2562355"/>
              <a:ext cx="531600" cy="2223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c7</a:t>
              </a:r>
              <a:endParaRPr b="1" dirty="0"/>
            </a:p>
          </p:txBody>
        </p:sp>
        <p:sp>
          <p:nvSpPr>
            <p:cNvPr id="150" name="Google Shape;2055;p89">
              <a:extLst>
                <a:ext uri="{FF2B5EF4-FFF2-40B4-BE49-F238E27FC236}">
                  <a16:creationId xmlns:a16="http://schemas.microsoft.com/office/drawing/2014/main" id="{A3959EB0-5B2D-48D4-B516-1E41CC0458D0}"/>
                </a:ext>
              </a:extLst>
            </p:cNvPr>
            <p:cNvSpPr/>
            <p:nvPr/>
          </p:nvSpPr>
          <p:spPr>
            <a:xfrm>
              <a:off x="8825334" y="2567165"/>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grpSp>
      <p:cxnSp>
        <p:nvCxnSpPr>
          <p:cNvPr id="19" name="Straight Arrow Connector 18"/>
          <p:cNvCxnSpPr>
            <a:stCxn id="165" idx="0"/>
            <a:endCxn id="131" idx="2"/>
          </p:cNvCxnSpPr>
          <p:nvPr/>
        </p:nvCxnSpPr>
        <p:spPr>
          <a:xfrm flipV="1">
            <a:off x="8408080" y="2482766"/>
            <a:ext cx="52702" cy="5134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0" idx="3"/>
          </p:cNvCxnSpPr>
          <p:nvPr/>
        </p:nvCxnSpPr>
        <p:spPr>
          <a:xfrm flipV="1">
            <a:off x="10580134" y="2369637"/>
            <a:ext cx="1511909" cy="1246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813178" y="5204186"/>
            <a:ext cx="1402032" cy="1664378"/>
            <a:chOff x="3814825" y="4617272"/>
            <a:chExt cx="1402032" cy="1664378"/>
          </a:xfrm>
        </p:grpSpPr>
        <p:sp>
          <p:nvSpPr>
            <p:cNvPr id="117" name="Google Shape;1645;p85"/>
            <p:cNvSpPr txBox="1"/>
            <p:nvPr/>
          </p:nvSpPr>
          <p:spPr>
            <a:xfrm>
              <a:off x="3814825" y="5767150"/>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19" name="Google Shape;1653;p85"/>
            <p:cNvSpPr txBox="1"/>
            <p:nvPr/>
          </p:nvSpPr>
          <p:spPr>
            <a:xfrm>
              <a:off x="3814825" y="542068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am</a:t>
              </a:r>
              <a:endParaRPr sz="2400" b="0" i="0" u="none" strike="noStrike" cap="none" dirty="0">
                <a:solidFill>
                  <a:srgbClr val="000000"/>
                </a:solidFill>
                <a:latin typeface="Arial"/>
                <a:ea typeface="Arial"/>
                <a:cs typeface="Arial"/>
                <a:sym typeface="Arial"/>
              </a:endParaRPr>
            </a:p>
          </p:txBody>
        </p:sp>
        <p:sp>
          <p:nvSpPr>
            <p:cNvPr id="120" name="Google Shape;1661;p85"/>
            <p:cNvSpPr/>
            <p:nvPr/>
          </p:nvSpPr>
          <p:spPr>
            <a:xfrm>
              <a:off x="4248381" y="4617272"/>
              <a:ext cx="531600" cy="531600"/>
            </a:xfrm>
            <a:prstGeom prst="rect">
              <a:avLst/>
            </a:prstGeom>
            <a:solidFill>
              <a:schemeClr val="bg1">
                <a:lumMod val="85000"/>
              </a:schemeClr>
            </a:solidFill>
            <a:ln w="25400" cap="flat" cmpd="sng">
              <a:solidFill>
                <a:schemeClr val="bg1">
                  <a:lumMod val="7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123" name="Verbinder: gewinkelt 122">
            <a:extLst>
              <a:ext uri="{FF2B5EF4-FFF2-40B4-BE49-F238E27FC236}">
                <a16:creationId xmlns:a16="http://schemas.microsoft.com/office/drawing/2014/main" id="{71ABD623-C1FB-4846-B673-BD95EE283B46}"/>
              </a:ext>
            </a:extLst>
          </p:cNvPr>
          <p:cNvCxnSpPr>
            <a:cxnSpLocks/>
          </p:cNvCxnSpPr>
          <p:nvPr/>
        </p:nvCxnSpPr>
        <p:spPr>
          <a:xfrm rot="10800000">
            <a:off x="3341814" y="3907156"/>
            <a:ext cx="904921" cy="1562830"/>
          </a:xfrm>
          <a:prstGeom prst="bentConnector3">
            <a:avLst>
              <a:gd name="adj1" fmla="val 74564"/>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33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3A92B9E-8EDC-5C48-8D9C-6B3706ABA2D3}"/>
              </a:ext>
            </a:extLst>
          </p:cNvPr>
          <p:cNvPicPr>
            <a:picLocks noChangeAspect="1"/>
          </p:cNvPicPr>
          <p:nvPr/>
        </p:nvPicPr>
        <p:blipFill rotWithShape="1">
          <a:blip r:embed="rId2"/>
          <a:srcRect t="15730"/>
          <a:stretch/>
        </p:blipFill>
        <p:spPr>
          <a:xfrm>
            <a:off x="20" y="10"/>
            <a:ext cx="12191980" cy="6857990"/>
          </a:xfrm>
          <a:prstGeom prst="rect">
            <a:avLst/>
          </a:prstGeom>
        </p:spPr>
      </p:pic>
    </p:spTree>
    <p:extLst>
      <p:ext uri="{BB962C8B-B14F-4D97-AF65-F5344CB8AC3E}">
        <p14:creationId xmlns:p14="http://schemas.microsoft.com/office/powerpoint/2010/main" val="2873552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solidFill>
            <a:schemeClr val="bg1">
              <a:lumMod val="85000"/>
            </a:schemeClr>
          </a:solidFill>
          <a:ln>
            <a:solidFill>
              <a:schemeClr val="bg1">
                <a:lumMod val="75000"/>
              </a:scheme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&lt;1&gt;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3"/>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4">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&lt;2&gt;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5"/>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6"/>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7"/>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rgbClr val="7030A0">
                <a:alpha val="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51391"/>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67745"/>
              <a:gd name="adj2" fmla="val 96335"/>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8"/>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9"/>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0"/>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&lt;2,1&gt;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2"/>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&lt;2,2&gt;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3"/>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&lt;1&gt;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&lt;2&gt;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30094" y="2300392"/>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−1&gt;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xmlns:a14="http://schemas.microsoft.com/office/drawing/2010/main" xmlns="" id="{227E17EA-2912-466C-8002-28C0E0013D64}"/>
                  </a:ext>
                </a:extLst>
              </p:cNvPr>
              <p:cNvSpPr txBox="1">
                <a:spLocks noRot="1" noChangeAspect="1" noMove="1" noResize="1" noEditPoints="1" noAdjustHandles="1" noChangeArrowheads="1" noChangeShapeType="1" noTextEdit="1"/>
              </p:cNvSpPr>
              <p:nvPr/>
            </p:nvSpPr>
            <p:spPr>
              <a:xfrm>
                <a:off x="1530094" y="2300392"/>
                <a:ext cx="2200754" cy="314702"/>
              </a:xfrm>
              <a:prstGeom prst="rect">
                <a:avLst/>
              </a:prstGeom>
              <a:blipFill rotWithShape="0">
                <a:blip r:embed="rId18"/>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8978084" y="2696115"/>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i="1">
                                  <a:latin typeface="Cambria Math" panose="02040503050406030204" pitchFamily="18" charset="0"/>
                                </a:rPr>
                                <m:t>𝑗</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xmlns:a14="http://schemas.microsoft.com/office/drawing/2010/main" xmlns="" id="{033F73E7-2A59-473E-BFA8-A05BA6D4B4C1}"/>
                  </a:ext>
                </a:extLst>
              </p:cNvPr>
              <p:cNvSpPr txBox="1">
                <a:spLocks noRot="1" noChangeAspect="1" noMove="1" noResize="1" noEditPoints="1" noAdjustHandles="1" noChangeArrowheads="1" noChangeShapeType="1" noTextEdit="1"/>
              </p:cNvSpPr>
              <p:nvPr/>
            </p:nvSpPr>
            <p:spPr>
              <a:xfrm>
                <a:off x="8978084" y="2696115"/>
                <a:ext cx="2334488" cy="72090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598914" y="2135448"/>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xmlns:a14="http://schemas.microsoft.com/office/drawing/2010/main" xmlns="" id="{8EAF1398-18E3-423C-A064-F9E550CE9F44}"/>
                  </a:ext>
                </a:extLst>
              </p:cNvPr>
              <p:cNvSpPr txBox="1">
                <a:spLocks noRot="1" noChangeAspect="1" noMove="1" noResize="1" noEditPoints="1" noAdjustHandles="1" noChangeArrowheads="1" noChangeShapeType="1" noTextEdit="1"/>
              </p:cNvSpPr>
              <p:nvPr/>
            </p:nvSpPr>
            <p:spPr>
              <a:xfrm>
                <a:off x="4598914" y="2135448"/>
                <a:ext cx="2658042" cy="314702"/>
              </a:xfrm>
              <a:prstGeom prst="rect">
                <a:avLst/>
              </a:prstGeom>
              <a:blipFill rotWithShape="0">
                <a:blip r:embed="rId20"/>
                <a:stretch>
                  <a:fillRect b="-13462"/>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06267" y="200720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
        <p:nvSpPr>
          <p:cNvPr id="3" name="Rectangle 2"/>
          <p:cNvSpPr/>
          <p:nvPr/>
        </p:nvSpPr>
        <p:spPr>
          <a:xfrm>
            <a:off x="0" y="0"/>
            <a:ext cx="12192000" cy="2007201"/>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746354" y="-57385"/>
            <a:ext cx="10607446" cy="1502730"/>
            <a:chOff x="746354" y="373438"/>
            <a:chExt cx="10607446" cy="1502730"/>
          </a:xfrm>
        </p:grpSpPr>
        <p:sp>
          <p:nvSpPr>
            <p:cNvPr id="101" name="Google Shape;1985;p89"/>
            <p:cNvSpPr txBox="1"/>
            <p:nvPr/>
          </p:nvSpPr>
          <p:spPr>
            <a:xfrm>
              <a:off x="2280590"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03" name="Google Shape;1986;p89"/>
            <p:cNvSpPr txBox="1"/>
            <p:nvPr/>
          </p:nvSpPr>
          <p:spPr>
            <a:xfrm>
              <a:off x="746354"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04" name="Google Shape;1991;p89"/>
            <p:cNvSpPr txBox="1"/>
            <p:nvPr/>
          </p:nvSpPr>
          <p:spPr>
            <a:xfrm>
              <a:off x="9951768"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B7B7B7"/>
                  </a:solidFill>
                  <a:latin typeface="Arial"/>
                  <a:ea typeface="Arial"/>
                  <a:cs typeface="Arial"/>
                  <a:sym typeface="Arial"/>
                </a:rPr>
                <a:t>to</a:t>
              </a:r>
              <a:endParaRPr sz="2400" b="0" i="0" u="none" strike="noStrike" cap="none" dirty="0">
                <a:solidFill>
                  <a:srgbClr val="B7B7B7"/>
                </a:solidFill>
                <a:latin typeface="Arial"/>
                <a:ea typeface="Arial"/>
                <a:cs typeface="Arial"/>
                <a:sym typeface="Arial"/>
              </a:endParaRPr>
            </a:p>
          </p:txBody>
        </p:sp>
        <p:sp>
          <p:nvSpPr>
            <p:cNvPr id="105" name="Google Shape;1993;p89"/>
            <p:cNvSpPr txBox="1"/>
            <p:nvPr/>
          </p:nvSpPr>
          <p:spPr>
            <a:xfrm>
              <a:off x="2280590"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06" name="Google Shape;1994;p89"/>
            <p:cNvSpPr txBox="1"/>
            <p:nvPr/>
          </p:nvSpPr>
          <p:spPr>
            <a:xfrm>
              <a:off x="746354"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07" name="Google Shape;1999;p89"/>
            <p:cNvSpPr txBox="1"/>
            <p:nvPr/>
          </p:nvSpPr>
          <p:spPr>
            <a:xfrm>
              <a:off x="9951768"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an</a:t>
              </a:r>
              <a:endParaRPr sz="2400" b="0" i="0" u="none" strike="noStrike" cap="none" dirty="0">
                <a:solidFill>
                  <a:srgbClr val="000000"/>
                </a:solidFill>
                <a:latin typeface="Arial"/>
                <a:ea typeface="Arial"/>
                <a:cs typeface="Arial"/>
                <a:sym typeface="Arial"/>
              </a:endParaRPr>
            </a:p>
          </p:txBody>
        </p:sp>
        <p:sp>
          <p:nvSpPr>
            <p:cNvPr id="108" name="Google Shape;2001;p89"/>
            <p:cNvSpPr/>
            <p:nvPr/>
          </p:nvSpPr>
          <p:spPr>
            <a:xfrm>
              <a:off x="1183203" y="1344568"/>
              <a:ext cx="531600" cy="5316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2002;p89"/>
            <p:cNvSpPr/>
            <p:nvPr/>
          </p:nvSpPr>
          <p:spPr>
            <a:xfrm>
              <a:off x="2715792" y="1344568"/>
              <a:ext cx="531600" cy="5316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2007;p89"/>
            <p:cNvSpPr/>
            <p:nvPr/>
          </p:nvSpPr>
          <p:spPr>
            <a:xfrm>
              <a:off x="10386970" y="1344568"/>
              <a:ext cx="531600" cy="5316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2407752" y="16322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2407752" y="1632270"/>
                <a:ext cx="589108" cy="338554"/>
              </a:xfrm>
              <a:prstGeom prst="rect">
                <a:avLst/>
              </a:prstGeom>
              <a:blipFill rotWithShape="0">
                <a:blip r:embed="rId21"/>
                <a:stretch>
                  <a:fillRect/>
                </a:stretch>
              </a:blipFill>
            </p:spPr>
            <p:txBody>
              <a:bodyPr/>
              <a:lstStyle/>
              <a:p>
                <a:r>
                  <a:rPr lang="en-US">
                    <a:noFill/>
                  </a:rPr>
                  <a:t> </a:t>
                </a:r>
              </a:p>
            </p:txBody>
          </p:sp>
        </mc:Fallback>
      </mc:AlternateContent>
      <p:cxnSp>
        <p:nvCxnSpPr>
          <p:cNvPr id="5" name="Elbow Connector 4"/>
          <p:cNvCxnSpPr>
            <a:stCxn id="111" idx="2"/>
            <a:endCxn id="160" idx="1"/>
          </p:cNvCxnSpPr>
          <p:nvPr/>
        </p:nvCxnSpPr>
        <p:spPr>
          <a:xfrm rot="5400000">
            <a:off x="1341940" y="2267503"/>
            <a:ext cx="2461811" cy="817494"/>
          </a:xfrm>
          <a:prstGeom prst="bentConnector4">
            <a:avLst>
              <a:gd name="adj1" fmla="val 29001"/>
              <a:gd name="adj2" fmla="val 17098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006003" y="2098835"/>
            <a:ext cx="2574131" cy="566535"/>
          </a:xfrm>
          <a:prstGeom prst="rect">
            <a:avLst/>
          </a:prstGeom>
          <a:solidFill>
            <a:schemeClr val="bg1">
              <a:lumMod val="9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8194982" y="2260466"/>
            <a:ext cx="2191988" cy="230420"/>
            <a:chOff x="7507488" y="2559696"/>
            <a:chExt cx="2191988" cy="230420"/>
          </a:xfrm>
        </p:grpSpPr>
        <p:sp>
          <p:nvSpPr>
            <p:cNvPr id="118" name="Google Shape;2152;p90">
              <a:extLst>
                <a:ext uri="{FF2B5EF4-FFF2-40B4-BE49-F238E27FC236}">
                  <a16:creationId xmlns:a16="http://schemas.microsoft.com/office/drawing/2014/main" id="{FC47F0C0-B945-4477-9C47-0C2C60142FDD}"/>
                </a:ext>
              </a:extLst>
            </p:cNvPr>
            <p:cNvSpPr/>
            <p:nvPr/>
          </p:nvSpPr>
          <p:spPr>
            <a:xfrm>
              <a:off x="8136148" y="2567816"/>
              <a:ext cx="531600" cy="2223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131" name="Google Shape;2152;p90">
              <a:extLst>
                <a:ext uri="{FF2B5EF4-FFF2-40B4-BE49-F238E27FC236}">
                  <a16:creationId xmlns:a16="http://schemas.microsoft.com/office/drawing/2014/main" id="{FC47F0C0-B945-4477-9C47-0C2C60142FDD}"/>
                </a:ext>
              </a:extLst>
            </p:cNvPr>
            <p:cNvSpPr/>
            <p:nvPr/>
          </p:nvSpPr>
          <p:spPr>
            <a:xfrm>
              <a:off x="7507488" y="2559696"/>
              <a:ext cx="531600" cy="2223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c1</a:t>
              </a:r>
              <a:endParaRPr b="1" dirty="0"/>
            </a:p>
          </p:txBody>
        </p:sp>
        <p:sp>
          <p:nvSpPr>
            <p:cNvPr id="146" name="Google Shape;2152;p90">
              <a:extLst>
                <a:ext uri="{FF2B5EF4-FFF2-40B4-BE49-F238E27FC236}">
                  <a16:creationId xmlns:a16="http://schemas.microsoft.com/office/drawing/2014/main" id="{FC47F0C0-B945-4477-9C47-0C2C60142FDD}"/>
                </a:ext>
              </a:extLst>
            </p:cNvPr>
            <p:cNvSpPr/>
            <p:nvPr/>
          </p:nvSpPr>
          <p:spPr>
            <a:xfrm>
              <a:off x="9167876" y="2562355"/>
              <a:ext cx="531600" cy="2223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c7</a:t>
              </a:r>
              <a:endParaRPr b="1" dirty="0"/>
            </a:p>
          </p:txBody>
        </p:sp>
        <p:sp>
          <p:nvSpPr>
            <p:cNvPr id="150" name="Google Shape;2055;p89">
              <a:extLst>
                <a:ext uri="{FF2B5EF4-FFF2-40B4-BE49-F238E27FC236}">
                  <a16:creationId xmlns:a16="http://schemas.microsoft.com/office/drawing/2014/main" id="{A3959EB0-5B2D-48D4-B516-1E41CC0458D0}"/>
                </a:ext>
              </a:extLst>
            </p:cNvPr>
            <p:cNvSpPr/>
            <p:nvPr/>
          </p:nvSpPr>
          <p:spPr>
            <a:xfrm>
              <a:off x="8825334" y="2567165"/>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grpSp>
      <p:cxnSp>
        <p:nvCxnSpPr>
          <p:cNvPr id="19" name="Straight Arrow Connector 18"/>
          <p:cNvCxnSpPr>
            <a:stCxn id="165" idx="0"/>
            <a:endCxn id="118" idx="2"/>
          </p:cNvCxnSpPr>
          <p:nvPr/>
        </p:nvCxnSpPr>
        <p:spPr>
          <a:xfrm flipV="1">
            <a:off x="8408080" y="2490886"/>
            <a:ext cx="681362" cy="50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0" idx="3"/>
          </p:cNvCxnSpPr>
          <p:nvPr/>
        </p:nvCxnSpPr>
        <p:spPr>
          <a:xfrm flipV="1">
            <a:off x="10580134" y="2369637"/>
            <a:ext cx="1511909" cy="1246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813178" y="5204186"/>
            <a:ext cx="1402032" cy="1664378"/>
            <a:chOff x="3814825" y="4617272"/>
            <a:chExt cx="1402032" cy="1664378"/>
          </a:xfrm>
        </p:grpSpPr>
        <p:sp>
          <p:nvSpPr>
            <p:cNvPr id="117" name="Google Shape;1645;p85"/>
            <p:cNvSpPr txBox="1"/>
            <p:nvPr/>
          </p:nvSpPr>
          <p:spPr>
            <a:xfrm>
              <a:off x="3814825" y="5767150"/>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19" name="Google Shape;1653;p85"/>
            <p:cNvSpPr txBox="1"/>
            <p:nvPr/>
          </p:nvSpPr>
          <p:spPr>
            <a:xfrm>
              <a:off x="3814825" y="542068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am</a:t>
              </a:r>
              <a:endParaRPr sz="2400" b="0" i="0" u="none" strike="noStrike" cap="none" dirty="0">
                <a:solidFill>
                  <a:srgbClr val="000000"/>
                </a:solidFill>
                <a:latin typeface="Arial"/>
                <a:ea typeface="Arial"/>
                <a:cs typeface="Arial"/>
                <a:sym typeface="Arial"/>
              </a:endParaRPr>
            </a:p>
          </p:txBody>
        </p:sp>
        <p:sp>
          <p:nvSpPr>
            <p:cNvPr id="120" name="Google Shape;1661;p85"/>
            <p:cNvSpPr/>
            <p:nvPr/>
          </p:nvSpPr>
          <p:spPr>
            <a:xfrm>
              <a:off x="4248381" y="4617272"/>
              <a:ext cx="531600" cy="531600"/>
            </a:xfrm>
            <a:prstGeom prst="rect">
              <a:avLst/>
            </a:prstGeom>
            <a:solidFill>
              <a:schemeClr val="bg1">
                <a:lumMod val="85000"/>
              </a:schemeClr>
            </a:solidFill>
            <a:ln w="25400" cap="flat" cmpd="sng">
              <a:solidFill>
                <a:schemeClr val="bg1">
                  <a:lumMod val="7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122" name="Verbinder: gewinkelt 121">
            <a:extLst>
              <a:ext uri="{FF2B5EF4-FFF2-40B4-BE49-F238E27FC236}">
                <a16:creationId xmlns:a16="http://schemas.microsoft.com/office/drawing/2014/main" id="{2C787FAD-E045-4DA1-9044-FAA01D38B8C1}"/>
              </a:ext>
            </a:extLst>
          </p:cNvPr>
          <p:cNvCxnSpPr>
            <a:cxnSpLocks/>
            <a:stCxn id="120" idx="1"/>
            <a:endCxn id="160" idx="3"/>
          </p:cNvCxnSpPr>
          <p:nvPr/>
        </p:nvCxnSpPr>
        <p:spPr>
          <a:xfrm rot="10800000">
            <a:off x="3341814" y="3907156"/>
            <a:ext cx="904921" cy="1562830"/>
          </a:xfrm>
          <a:prstGeom prst="bentConnector3">
            <a:avLst>
              <a:gd name="adj1" fmla="val 74564"/>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440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4B598-05DB-7E47-8DE9-36BA173CEA11}"/>
              </a:ext>
            </a:extLst>
          </p:cNvPr>
          <p:cNvSpPr>
            <a:spLocks noGrp="1"/>
          </p:cNvSpPr>
          <p:nvPr>
            <p:ph type="title"/>
          </p:nvPr>
        </p:nvSpPr>
        <p:spPr/>
        <p:txBody>
          <a:bodyPr/>
          <a:lstStyle/>
          <a:p>
            <a:r>
              <a:rPr lang="en-US"/>
              <a:t>Seq2Seq</a:t>
            </a:r>
          </a:p>
        </p:txBody>
      </p:sp>
      <p:sp>
        <p:nvSpPr>
          <p:cNvPr id="36" name="Textfeld 35">
            <a:extLst>
              <a:ext uri="{FF2B5EF4-FFF2-40B4-BE49-F238E27FC236}">
                <a16:creationId xmlns:a16="http://schemas.microsoft.com/office/drawing/2014/main" id="{7CD9CBF5-5A9C-FA40-8DD8-1ECC2BCBD217}"/>
              </a:ext>
            </a:extLst>
          </p:cNvPr>
          <p:cNvSpPr txBox="1"/>
          <p:nvPr/>
        </p:nvSpPr>
        <p:spPr>
          <a:xfrm>
            <a:off x="1917553" y="3384064"/>
            <a:ext cx="1755846" cy="400110"/>
          </a:xfrm>
          <a:prstGeom prst="rect">
            <a:avLst/>
          </a:prstGeom>
          <a:noFill/>
        </p:spPr>
        <p:txBody>
          <a:bodyPr wrap="square" rtlCol="0">
            <a:spAutoFit/>
          </a:bodyPr>
          <a:lstStyle/>
          <a:p>
            <a:pPr algn="ctr"/>
            <a:r>
              <a:rPr lang="en-US" sz="2000"/>
              <a:t>How are you</a:t>
            </a:r>
          </a:p>
        </p:txBody>
      </p:sp>
      <p:sp>
        <p:nvSpPr>
          <p:cNvPr id="37" name="Abgerundetes Rechteck 36">
            <a:extLst>
              <a:ext uri="{FF2B5EF4-FFF2-40B4-BE49-F238E27FC236}">
                <a16:creationId xmlns:a16="http://schemas.microsoft.com/office/drawing/2014/main" id="{DF6709C4-25F6-9449-B44F-A34907F07045}"/>
              </a:ext>
            </a:extLst>
          </p:cNvPr>
          <p:cNvSpPr/>
          <p:nvPr/>
        </p:nvSpPr>
        <p:spPr>
          <a:xfrm>
            <a:off x="4852719" y="3169648"/>
            <a:ext cx="2486826"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Translator</a:t>
            </a:r>
          </a:p>
        </p:txBody>
      </p:sp>
      <p:sp>
        <p:nvSpPr>
          <p:cNvPr id="38" name="Textfeld 37">
            <a:extLst>
              <a:ext uri="{FF2B5EF4-FFF2-40B4-BE49-F238E27FC236}">
                <a16:creationId xmlns:a16="http://schemas.microsoft.com/office/drawing/2014/main" id="{5025E0A3-E239-8447-AAB2-399BF7AB5763}"/>
              </a:ext>
            </a:extLst>
          </p:cNvPr>
          <p:cNvSpPr txBox="1"/>
          <p:nvPr/>
        </p:nvSpPr>
        <p:spPr>
          <a:xfrm>
            <a:off x="8518865" y="3384064"/>
            <a:ext cx="1755846" cy="400110"/>
          </a:xfrm>
          <a:prstGeom prst="rect">
            <a:avLst/>
          </a:prstGeom>
          <a:noFill/>
        </p:spPr>
        <p:txBody>
          <a:bodyPr wrap="square" rtlCol="0">
            <a:spAutoFit/>
          </a:bodyPr>
          <a:lstStyle/>
          <a:p>
            <a:pPr algn="ctr"/>
            <a:r>
              <a:rPr lang="en-US" sz="2000"/>
              <a:t>Wie geht’s</a:t>
            </a:r>
          </a:p>
        </p:txBody>
      </p:sp>
      <p:sp>
        <p:nvSpPr>
          <p:cNvPr id="39" name="Pfeil nach rechts 38">
            <a:extLst>
              <a:ext uri="{FF2B5EF4-FFF2-40B4-BE49-F238E27FC236}">
                <a16:creationId xmlns:a16="http://schemas.microsoft.com/office/drawing/2014/main" id="{30AE2213-3657-A143-A4C5-0B825B05597D}"/>
              </a:ext>
            </a:extLst>
          </p:cNvPr>
          <p:cNvSpPr/>
          <p:nvPr/>
        </p:nvSpPr>
        <p:spPr>
          <a:xfrm>
            <a:off x="3921227" y="3484091"/>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Pfeil nach rechts 39">
            <a:extLst>
              <a:ext uri="{FF2B5EF4-FFF2-40B4-BE49-F238E27FC236}">
                <a16:creationId xmlns:a16="http://schemas.microsoft.com/office/drawing/2014/main" id="{55229178-7430-8041-A53A-57F05B742882}"/>
              </a:ext>
            </a:extLst>
          </p:cNvPr>
          <p:cNvSpPr/>
          <p:nvPr/>
        </p:nvSpPr>
        <p:spPr>
          <a:xfrm>
            <a:off x="7587373" y="3484091"/>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Abgerundetes Rechteck 40">
            <a:extLst>
              <a:ext uri="{FF2B5EF4-FFF2-40B4-BE49-F238E27FC236}">
                <a16:creationId xmlns:a16="http://schemas.microsoft.com/office/drawing/2014/main" id="{6C3832BF-AD58-A04A-89A6-6E960F9526E2}"/>
              </a:ext>
            </a:extLst>
          </p:cNvPr>
          <p:cNvSpPr/>
          <p:nvPr/>
        </p:nvSpPr>
        <p:spPr>
          <a:xfrm>
            <a:off x="4852719" y="4786940"/>
            <a:ext cx="2486826"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Captioner</a:t>
            </a:r>
          </a:p>
        </p:txBody>
      </p:sp>
      <p:sp>
        <p:nvSpPr>
          <p:cNvPr id="42" name="Pfeil nach rechts 41">
            <a:extLst>
              <a:ext uri="{FF2B5EF4-FFF2-40B4-BE49-F238E27FC236}">
                <a16:creationId xmlns:a16="http://schemas.microsoft.com/office/drawing/2014/main" id="{26796C9A-C2C2-2844-875B-852A8C413E3A}"/>
              </a:ext>
            </a:extLst>
          </p:cNvPr>
          <p:cNvSpPr/>
          <p:nvPr/>
        </p:nvSpPr>
        <p:spPr>
          <a:xfrm>
            <a:off x="3921227" y="5101383"/>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3" name="Pfeil nach rechts 42">
            <a:extLst>
              <a:ext uri="{FF2B5EF4-FFF2-40B4-BE49-F238E27FC236}">
                <a16:creationId xmlns:a16="http://schemas.microsoft.com/office/drawing/2014/main" id="{89401823-2459-DD4E-9E21-5BE45DA392EB}"/>
              </a:ext>
            </a:extLst>
          </p:cNvPr>
          <p:cNvSpPr/>
          <p:nvPr/>
        </p:nvSpPr>
        <p:spPr>
          <a:xfrm>
            <a:off x="7587373" y="5101383"/>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4" name="Textfeld 43">
            <a:extLst>
              <a:ext uri="{FF2B5EF4-FFF2-40B4-BE49-F238E27FC236}">
                <a16:creationId xmlns:a16="http://schemas.microsoft.com/office/drawing/2014/main" id="{21B8878C-A183-3D45-858E-8966AA50E1E7}"/>
              </a:ext>
            </a:extLst>
          </p:cNvPr>
          <p:cNvSpPr txBox="1"/>
          <p:nvPr/>
        </p:nvSpPr>
        <p:spPr>
          <a:xfrm>
            <a:off x="8518865" y="5001355"/>
            <a:ext cx="1755846" cy="400110"/>
          </a:xfrm>
          <a:prstGeom prst="rect">
            <a:avLst/>
          </a:prstGeom>
          <a:noFill/>
        </p:spPr>
        <p:txBody>
          <a:bodyPr wrap="square" rtlCol="0">
            <a:spAutoFit/>
          </a:bodyPr>
          <a:lstStyle/>
          <a:p>
            <a:pPr algn="ctr"/>
            <a:r>
              <a:rPr lang="en-US" sz="2000"/>
              <a:t>A cat laughts</a:t>
            </a:r>
          </a:p>
        </p:txBody>
      </p:sp>
      <p:pic>
        <p:nvPicPr>
          <p:cNvPr id="4" name="Grafik 3">
            <a:extLst>
              <a:ext uri="{FF2B5EF4-FFF2-40B4-BE49-F238E27FC236}">
                <a16:creationId xmlns:a16="http://schemas.microsoft.com/office/drawing/2014/main" id="{8FAB5F24-5A6F-4C45-A2BE-4D26CD199B5F}"/>
              </a:ext>
            </a:extLst>
          </p:cNvPr>
          <p:cNvPicPr>
            <a:picLocks noChangeAspect="1"/>
          </p:cNvPicPr>
          <p:nvPr/>
        </p:nvPicPr>
        <p:blipFill>
          <a:blip r:embed="rId2"/>
          <a:stretch>
            <a:fillRect/>
          </a:stretch>
        </p:blipFill>
        <p:spPr>
          <a:xfrm>
            <a:off x="1893694" y="4404049"/>
            <a:ext cx="1848006" cy="1394667"/>
          </a:xfrm>
          <a:prstGeom prst="rect">
            <a:avLst/>
          </a:prstGeom>
        </p:spPr>
      </p:pic>
      <p:grpSp>
        <p:nvGrpSpPr>
          <p:cNvPr id="30" name="Gruppieren 29">
            <a:extLst>
              <a:ext uri="{FF2B5EF4-FFF2-40B4-BE49-F238E27FC236}">
                <a16:creationId xmlns:a16="http://schemas.microsoft.com/office/drawing/2014/main" id="{C9808DF9-BDC3-9642-B06C-47AAA6946877}"/>
              </a:ext>
            </a:extLst>
          </p:cNvPr>
          <p:cNvGrpSpPr/>
          <p:nvPr/>
        </p:nvGrpSpPr>
        <p:grpSpPr>
          <a:xfrm>
            <a:off x="971847" y="1708175"/>
            <a:ext cx="10248306" cy="1020624"/>
            <a:chOff x="971847" y="1708175"/>
            <a:chExt cx="10248306" cy="1020624"/>
          </a:xfrm>
        </p:grpSpPr>
        <p:sp>
          <p:nvSpPr>
            <p:cNvPr id="34" name="Abgerundetes Rechteck 33">
              <a:extLst>
                <a:ext uri="{FF2B5EF4-FFF2-40B4-BE49-F238E27FC236}">
                  <a16:creationId xmlns:a16="http://schemas.microsoft.com/office/drawing/2014/main" id="{13EFBB5A-F60A-F346-ADBE-03E5131E2E44}"/>
                </a:ext>
              </a:extLst>
            </p:cNvPr>
            <p:cNvSpPr/>
            <p:nvPr/>
          </p:nvSpPr>
          <p:spPr>
            <a:xfrm>
              <a:off x="2683049" y="1855396"/>
              <a:ext cx="6836321"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bgerundetes Rechteck 45">
              <a:extLst>
                <a:ext uri="{FF2B5EF4-FFF2-40B4-BE49-F238E27FC236}">
                  <a16:creationId xmlns:a16="http://schemas.microsoft.com/office/drawing/2014/main" id="{A3F47FEE-FA22-DD41-8C5A-01EABAAB771F}"/>
                </a:ext>
              </a:extLst>
            </p:cNvPr>
            <p:cNvSpPr/>
            <p:nvPr/>
          </p:nvSpPr>
          <p:spPr>
            <a:xfrm>
              <a:off x="2744137" y="1935441"/>
              <a:ext cx="2038172" cy="6793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t>Encoder</a:t>
              </a:r>
            </a:p>
          </p:txBody>
        </p:sp>
        <p:sp>
          <p:nvSpPr>
            <p:cNvPr id="47" name="Abgerundetes Rechteck 46">
              <a:extLst>
                <a:ext uri="{FF2B5EF4-FFF2-40B4-BE49-F238E27FC236}">
                  <a16:creationId xmlns:a16="http://schemas.microsoft.com/office/drawing/2014/main" id="{80D9C6CD-3485-5440-BBA2-4A2B1341C307}"/>
                </a:ext>
              </a:extLst>
            </p:cNvPr>
            <p:cNvSpPr/>
            <p:nvPr/>
          </p:nvSpPr>
          <p:spPr>
            <a:xfrm>
              <a:off x="7429369" y="1927439"/>
              <a:ext cx="2038172" cy="6793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Decoder</a:t>
              </a:r>
            </a:p>
          </p:txBody>
        </p:sp>
        <p:sp>
          <p:nvSpPr>
            <p:cNvPr id="48" name="Pfeil nach rechts 47">
              <a:extLst>
                <a:ext uri="{FF2B5EF4-FFF2-40B4-BE49-F238E27FC236}">
                  <a16:creationId xmlns:a16="http://schemas.microsoft.com/office/drawing/2014/main" id="{E984654B-E959-8F4F-BDFD-E29237D532E9}"/>
                </a:ext>
              </a:extLst>
            </p:cNvPr>
            <p:cNvSpPr/>
            <p:nvPr/>
          </p:nvSpPr>
          <p:spPr>
            <a:xfrm>
              <a:off x="4891267"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Pfeil nach rechts 48">
              <a:extLst>
                <a:ext uri="{FF2B5EF4-FFF2-40B4-BE49-F238E27FC236}">
                  <a16:creationId xmlns:a16="http://schemas.microsoft.com/office/drawing/2014/main" id="{A2E97D56-06F8-3D4B-B26E-BA52B64CBD9B}"/>
                </a:ext>
              </a:extLst>
            </p:cNvPr>
            <p:cNvSpPr/>
            <p:nvPr/>
          </p:nvSpPr>
          <p:spPr>
            <a:xfrm>
              <a:off x="6556629"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Rechteck 49">
              <a:extLst>
                <a:ext uri="{FF2B5EF4-FFF2-40B4-BE49-F238E27FC236}">
                  <a16:creationId xmlns:a16="http://schemas.microsoft.com/office/drawing/2014/main" id="{A13B96E6-085C-D046-BEB4-DC2024B0DFE6}"/>
                </a:ext>
              </a:extLst>
            </p:cNvPr>
            <p:cNvSpPr/>
            <p:nvPr/>
          </p:nvSpPr>
          <p:spPr>
            <a:xfrm>
              <a:off x="971847" y="1805469"/>
              <a:ext cx="543739" cy="923330"/>
            </a:xfrm>
            <a:prstGeom prst="rect">
              <a:avLst/>
            </a:prstGeom>
            <a:noFill/>
          </p:spPr>
          <p:txBody>
            <a:bodyPr wrap="none" lIns="91440" tIns="45720" rIns="91440" bIns="45720">
              <a:spAutoFit/>
            </a:bodyPr>
            <a:lstStyle/>
            <a:p>
              <a:pPr algn="ctr"/>
              <a:r>
                <a:rPr lang="de-DE" sz="5400" b="0" cap="none" spc="0">
                  <a:ln w="0"/>
                  <a:solidFill>
                    <a:schemeClr val="tx1"/>
                  </a:solidFill>
                  <a:effectLst>
                    <a:outerShdw blurRad="38100" dist="19050" dir="2700000" algn="tl" rotWithShape="0">
                      <a:schemeClr val="dk1">
                        <a:alpha val="40000"/>
                      </a:schemeClr>
                    </a:outerShdw>
                  </a:effectLst>
                </a:rPr>
                <a:t>X</a:t>
              </a:r>
            </a:p>
          </p:txBody>
        </p:sp>
        <p:sp>
          <p:nvSpPr>
            <p:cNvPr id="51" name="Rechteck 50">
              <a:extLst>
                <a:ext uri="{FF2B5EF4-FFF2-40B4-BE49-F238E27FC236}">
                  <a16:creationId xmlns:a16="http://schemas.microsoft.com/office/drawing/2014/main" id="{6D7D10C4-818A-EB4B-B94A-CF9BDEAA2C32}"/>
                </a:ext>
              </a:extLst>
            </p:cNvPr>
            <p:cNvSpPr/>
            <p:nvPr/>
          </p:nvSpPr>
          <p:spPr>
            <a:xfrm>
              <a:off x="10697253" y="1708175"/>
              <a:ext cx="522900" cy="923330"/>
            </a:xfrm>
            <a:prstGeom prst="rect">
              <a:avLst/>
            </a:prstGeom>
            <a:noFill/>
          </p:spPr>
          <p:txBody>
            <a:bodyPr wrap="none" lIns="91440" tIns="45720" rIns="91440" bIns="45720">
              <a:spAutoFit/>
            </a:bodyPr>
            <a:lstStyle/>
            <a:p>
              <a:pPr algn="ctr"/>
              <a:r>
                <a:rPr lang="de-DE" sz="5400">
                  <a:ln w="0"/>
                  <a:effectLst>
                    <a:outerShdw blurRad="38100" dist="19050" dir="2700000" algn="tl" rotWithShape="0">
                      <a:schemeClr val="dk1">
                        <a:alpha val="40000"/>
                      </a:schemeClr>
                    </a:outerShdw>
                  </a:effectLst>
                </a:rPr>
                <a:t>Y</a:t>
              </a:r>
              <a:endParaRPr lang="de-DE" sz="5400" b="0" cap="none" spc="0">
                <a:ln w="0"/>
                <a:solidFill>
                  <a:schemeClr val="tx1"/>
                </a:solidFill>
                <a:effectLst>
                  <a:outerShdw blurRad="38100" dist="19050" dir="2700000" algn="tl" rotWithShape="0">
                    <a:schemeClr val="dk1">
                      <a:alpha val="40000"/>
                    </a:schemeClr>
                  </a:outerShdw>
                </a:effectLst>
              </a:endParaRPr>
            </a:p>
          </p:txBody>
        </p:sp>
        <p:sp>
          <p:nvSpPr>
            <p:cNvPr id="52" name="Pfeil nach rechts 51">
              <a:extLst>
                <a:ext uri="{FF2B5EF4-FFF2-40B4-BE49-F238E27FC236}">
                  <a16:creationId xmlns:a16="http://schemas.microsoft.com/office/drawing/2014/main" id="{55A9CF6A-DDEF-8C40-8774-E41406D0B7B5}"/>
                </a:ext>
              </a:extLst>
            </p:cNvPr>
            <p:cNvSpPr/>
            <p:nvPr/>
          </p:nvSpPr>
          <p:spPr>
            <a:xfrm>
              <a:off x="9766479" y="2167106"/>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Pfeil nach rechts 52">
              <a:extLst>
                <a:ext uri="{FF2B5EF4-FFF2-40B4-BE49-F238E27FC236}">
                  <a16:creationId xmlns:a16="http://schemas.microsoft.com/office/drawing/2014/main" id="{C7345536-6637-824F-A02A-38BC4DF28CC6}"/>
                </a:ext>
              </a:extLst>
            </p:cNvPr>
            <p:cNvSpPr/>
            <p:nvPr/>
          </p:nvSpPr>
          <p:spPr>
            <a:xfrm>
              <a:off x="1763585" y="216710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4" name="Grafik 53">
              <a:extLst>
                <a:ext uri="{FF2B5EF4-FFF2-40B4-BE49-F238E27FC236}">
                  <a16:creationId xmlns:a16="http://schemas.microsoft.com/office/drawing/2014/main" id="{DAB9FCC6-3223-5C41-89E4-DB76DC0D52DA}"/>
                </a:ext>
              </a:extLst>
            </p:cNvPr>
            <p:cNvPicPr>
              <a:picLocks noChangeAspect="1"/>
            </p:cNvPicPr>
            <p:nvPr/>
          </p:nvPicPr>
          <p:blipFill>
            <a:blip r:embed="rId3"/>
            <a:stretch>
              <a:fillRect/>
            </a:stretch>
          </p:blipFill>
          <p:spPr>
            <a:xfrm>
              <a:off x="5737380" y="2090573"/>
              <a:ext cx="656799" cy="353118"/>
            </a:xfrm>
            <a:prstGeom prst="rect">
              <a:avLst/>
            </a:prstGeom>
          </p:spPr>
        </p:pic>
      </p:grpSp>
    </p:spTree>
    <p:extLst>
      <p:ext uri="{BB962C8B-B14F-4D97-AF65-F5344CB8AC3E}">
        <p14:creationId xmlns:p14="http://schemas.microsoft.com/office/powerpoint/2010/main" val="1844629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6000"/>
              <a:buNone/>
            </a:pPr>
            <a:r>
              <a:rPr lang="en-US"/>
              <a:t>Experiment Analysis</a:t>
            </a:r>
            <a:endParaRPr/>
          </a:p>
        </p:txBody>
      </p:sp>
      <p:sp>
        <p:nvSpPr>
          <p:cNvPr id="199" name="Google Shape;199;p19"/>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400"/>
              <a:buNone/>
            </a:pPr>
            <a:endParaRPr/>
          </a:p>
        </p:txBody>
      </p:sp>
      <p:sp>
        <p:nvSpPr>
          <p:cNvPr id="200" name="Google Shape;200;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extLst>
      <p:ext uri="{BB962C8B-B14F-4D97-AF65-F5344CB8AC3E}">
        <p14:creationId xmlns:p14="http://schemas.microsoft.com/office/powerpoint/2010/main" val="2102562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CE233C-4908-5540-86BB-4F5A21F01DB9}"/>
              </a:ext>
            </a:extLst>
          </p:cNvPr>
          <p:cNvSpPr>
            <a:spLocks noGrp="1"/>
          </p:cNvSpPr>
          <p:nvPr>
            <p:ph type="title"/>
          </p:nvPr>
        </p:nvSpPr>
        <p:spPr/>
        <p:txBody>
          <a:bodyPr/>
          <a:lstStyle/>
          <a:p>
            <a:r>
              <a:rPr lang="en-US"/>
              <a:t>Experiment Analysis</a:t>
            </a:r>
          </a:p>
        </p:txBody>
      </p:sp>
      <p:sp>
        <p:nvSpPr>
          <p:cNvPr id="3" name="Textplatzhalter 2">
            <a:extLst>
              <a:ext uri="{FF2B5EF4-FFF2-40B4-BE49-F238E27FC236}">
                <a16:creationId xmlns:a16="http://schemas.microsoft.com/office/drawing/2014/main" id="{AB8CBEE5-C4D4-774C-9FD3-83267ADD4F54}"/>
              </a:ext>
            </a:extLst>
          </p:cNvPr>
          <p:cNvSpPr>
            <a:spLocks noGrp="1"/>
          </p:cNvSpPr>
          <p:nvPr>
            <p:ph type="body" idx="1"/>
          </p:nvPr>
        </p:nvSpPr>
        <p:spPr/>
        <p:txBody>
          <a:bodyPr/>
          <a:lstStyle/>
          <a:p>
            <a:r>
              <a:rPr lang="en-US"/>
              <a:t>Qualitative</a:t>
            </a:r>
          </a:p>
        </p:txBody>
      </p:sp>
      <p:sp>
        <p:nvSpPr>
          <p:cNvPr id="4" name="Inhaltsplatzhalter 3">
            <a:extLst>
              <a:ext uri="{FF2B5EF4-FFF2-40B4-BE49-F238E27FC236}">
                <a16:creationId xmlns:a16="http://schemas.microsoft.com/office/drawing/2014/main" id="{0707E787-C72D-074B-B895-A8BBEB76D486}"/>
              </a:ext>
            </a:extLst>
          </p:cNvPr>
          <p:cNvSpPr>
            <a:spLocks noGrp="1"/>
          </p:cNvSpPr>
          <p:nvPr>
            <p:ph sz="half" idx="2"/>
          </p:nvPr>
        </p:nvSpPr>
        <p:spPr/>
        <p:txBody>
          <a:bodyPr>
            <a:normAutofit fontScale="85000" lnSpcReduction="20000"/>
          </a:bodyPr>
          <a:lstStyle/>
          <a:p>
            <a:r>
              <a:rPr lang="en-US"/>
              <a:t>Visualization:</a:t>
            </a:r>
          </a:p>
          <a:p>
            <a:pPr lvl="1"/>
            <a:r>
              <a:rPr lang="en-US"/>
              <a:t>Hypertools</a:t>
            </a:r>
          </a:p>
          <a:p>
            <a:pPr lvl="1"/>
            <a:r>
              <a:rPr lang="en-US"/>
              <a:t>MatplotLib</a:t>
            </a:r>
          </a:p>
          <a:p>
            <a:pPr lvl="1"/>
            <a:r>
              <a:rPr lang="en-US"/>
              <a:t>BertViz</a:t>
            </a:r>
          </a:p>
          <a:p>
            <a:r>
              <a:rPr lang="en-US"/>
              <a:t>Explain how your model differs from others</a:t>
            </a:r>
          </a:p>
          <a:p>
            <a:r>
              <a:rPr lang="en-US"/>
              <a:t>Explain if your experiments verify your hypothesis</a:t>
            </a:r>
          </a:p>
          <a:p>
            <a:r>
              <a:rPr lang="en-US"/>
              <a:t>Explain the numerical results such as analyze why some error occurs</a:t>
            </a:r>
          </a:p>
        </p:txBody>
      </p:sp>
      <p:sp>
        <p:nvSpPr>
          <p:cNvPr id="5" name="Textplatzhalter 4">
            <a:extLst>
              <a:ext uri="{FF2B5EF4-FFF2-40B4-BE49-F238E27FC236}">
                <a16:creationId xmlns:a16="http://schemas.microsoft.com/office/drawing/2014/main" id="{A9A3A24B-9A51-434E-8FFD-61B6DF365C44}"/>
              </a:ext>
            </a:extLst>
          </p:cNvPr>
          <p:cNvSpPr>
            <a:spLocks noGrp="1"/>
          </p:cNvSpPr>
          <p:nvPr>
            <p:ph type="body" sz="quarter" idx="3"/>
          </p:nvPr>
        </p:nvSpPr>
        <p:spPr/>
        <p:txBody>
          <a:bodyPr/>
          <a:lstStyle/>
          <a:p>
            <a:r>
              <a:rPr lang="en-US"/>
              <a:t>Quantitative</a:t>
            </a:r>
          </a:p>
        </p:txBody>
      </p:sp>
      <p:sp>
        <p:nvSpPr>
          <p:cNvPr id="6" name="Inhaltsplatzhalter 5">
            <a:extLst>
              <a:ext uri="{FF2B5EF4-FFF2-40B4-BE49-F238E27FC236}">
                <a16:creationId xmlns:a16="http://schemas.microsoft.com/office/drawing/2014/main" id="{5F41271C-DB30-854F-93BD-CF2465678116}"/>
              </a:ext>
            </a:extLst>
          </p:cNvPr>
          <p:cNvSpPr>
            <a:spLocks noGrp="1"/>
          </p:cNvSpPr>
          <p:nvPr>
            <p:ph sz="quarter" idx="4"/>
          </p:nvPr>
        </p:nvSpPr>
        <p:spPr/>
        <p:txBody>
          <a:bodyPr>
            <a:normAutofit fontScale="85000" lnSpcReduction="20000"/>
          </a:bodyPr>
          <a:lstStyle/>
          <a:p>
            <a:r>
              <a:rPr lang="en-US"/>
              <a:t>Compute a score with a set of suitable metrics:</a:t>
            </a:r>
          </a:p>
          <a:p>
            <a:pPr lvl="1"/>
            <a:r>
              <a:rPr lang="en-US"/>
              <a:t>BLEU for machine translation</a:t>
            </a:r>
          </a:p>
          <a:p>
            <a:pPr lvl="1"/>
            <a:r>
              <a:rPr lang="en-US"/>
              <a:t>ROUGE for summarization</a:t>
            </a:r>
          </a:p>
          <a:p>
            <a:r>
              <a:rPr lang="en-US"/>
              <a:t>Compare your results with SOTAs (using a table)</a:t>
            </a:r>
          </a:p>
          <a:p>
            <a:r>
              <a:rPr lang="en-US"/>
              <a:t>Present experiment-specific statistics using figures such as charts</a:t>
            </a:r>
          </a:p>
          <a:p>
            <a:r>
              <a:rPr lang="en-US"/>
              <a:t>Be as specific with numbers as possible and use them to back up your verification of hypothesis</a:t>
            </a:r>
          </a:p>
        </p:txBody>
      </p:sp>
    </p:spTree>
    <p:extLst>
      <p:ext uri="{BB962C8B-B14F-4D97-AF65-F5344CB8AC3E}">
        <p14:creationId xmlns:p14="http://schemas.microsoft.com/office/powerpoint/2010/main" val="214119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658111B-6151-1C4E-89EE-7F3A8DC892D0}"/>
              </a:ext>
            </a:extLst>
          </p:cNvPr>
          <p:cNvPicPr>
            <a:picLocks noChangeAspect="1"/>
          </p:cNvPicPr>
          <p:nvPr/>
        </p:nvPicPr>
        <p:blipFill rotWithShape="1">
          <a:blip r:embed="rId2"/>
          <a:srcRect t="6250"/>
          <a:stretch/>
        </p:blipFill>
        <p:spPr>
          <a:xfrm>
            <a:off x="20" y="10"/>
            <a:ext cx="12191980" cy="6857990"/>
          </a:xfrm>
          <a:prstGeom prst="rect">
            <a:avLst/>
          </a:prstGeom>
        </p:spPr>
      </p:pic>
    </p:spTree>
    <p:extLst>
      <p:ext uri="{BB962C8B-B14F-4D97-AF65-F5344CB8AC3E}">
        <p14:creationId xmlns:p14="http://schemas.microsoft.com/office/powerpoint/2010/main" val="92387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5008338-B062-1043-BAD8-82D7A34D0151}"/>
              </a:ext>
            </a:extLst>
          </p:cNvPr>
          <p:cNvPicPr>
            <a:picLocks noChangeAspect="1"/>
          </p:cNvPicPr>
          <p:nvPr/>
        </p:nvPicPr>
        <p:blipFill rotWithShape="1">
          <a:blip r:embed="rId2"/>
          <a:srcRect/>
          <a:stretch/>
        </p:blipFill>
        <p:spPr>
          <a:xfrm>
            <a:off x="0" y="0"/>
            <a:ext cx="12192000" cy="6858000"/>
          </a:xfrm>
          <a:prstGeom prst="rect">
            <a:avLst/>
          </a:prstGeom>
        </p:spPr>
      </p:pic>
    </p:spTree>
    <p:extLst>
      <p:ext uri="{BB962C8B-B14F-4D97-AF65-F5344CB8AC3E}">
        <p14:creationId xmlns:p14="http://schemas.microsoft.com/office/powerpoint/2010/main" val="2657310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65C124-3D0C-204F-87A7-382B93EEF9C8}"/>
              </a:ext>
            </a:extLst>
          </p:cNvPr>
          <p:cNvSpPr>
            <a:spLocks noGrp="1"/>
          </p:cNvSpPr>
          <p:nvPr>
            <p:ph type="title"/>
          </p:nvPr>
        </p:nvSpPr>
        <p:spPr/>
        <p:txBody>
          <a:bodyPr/>
          <a:lstStyle/>
          <a:p>
            <a:r>
              <a:rPr lang="en-US"/>
              <a:t>Chopper &amp; Chef</a:t>
            </a:r>
          </a:p>
        </p:txBody>
      </p:sp>
      <p:grpSp>
        <p:nvGrpSpPr>
          <p:cNvPr id="81" name="Gruppieren 80">
            <a:extLst>
              <a:ext uri="{FF2B5EF4-FFF2-40B4-BE49-F238E27FC236}">
                <a16:creationId xmlns:a16="http://schemas.microsoft.com/office/drawing/2014/main" id="{10430E56-0FB1-F344-BB22-3AB69A8494B9}"/>
              </a:ext>
            </a:extLst>
          </p:cNvPr>
          <p:cNvGrpSpPr/>
          <p:nvPr/>
        </p:nvGrpSpPr>
        <p:grpSpPr>
          <a:xfrm>
            <a:off x="971847" y="1708175"/>
            <a:ext cx="10248306" cy="1020624"/>
            <a:chOff x="971847" y="1708175"/>
            <a:chExt cx="10248306" cy="1020624"/>
          </a:xfrm>
        </p:grpSpPr>
        <p:sp>
          <p:nvSpPr>
            <p:cNvPr id="5" name="Abgerundetes Rechteck 4">
              <a:extLst>
                <a:ext uri="{FF2B5EF4-FFF2-40B4-BE49-F238E27FC236}">
                  <a16:creationId xmlns:a16="http://schemas.microsoft.com/office/drawing/2014/main" id="{9D5BA36C-A5F8-5F4A-9000-C4CD3E288101}"/>
                </a:ext>
              </a:extLst>
            </p:cNvPr>
            <p:cNvSpPr/>
            <p:nvPr/>
          </p:nvSpPr>
          <p:spPr>
            <a:xfrm>
              <a:off x="2683049" y="1855396"/>
              <a:ext cx="6836321"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bgerundetes Rechteck 5">
              <a:extLst>
                <a:ext uri="{FF2B5EF4-FFF2-40B4-BE49-F238E27FC236}">
                  <a16:creationId xmlns:a16="http://schemas.microsoft.com/office/drawing/2014/main" id="{C64109DC-7D19-9C4B-9AA4-151EAE7D5790}"/>
                </a:ext>
              </a:extLst>
            </p:cNvPr>
            <p:cNvSpPr/>
            <p:nvPr/>
          </p:nvSpPr>
          <p:spPr>
            <a:xfrm>
              <a:off x="2744137" y="1935441"/>
              <a:ext cx="2038172" cy="6793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t>Chopper</a:t>
              </a:r>
            </a:p>
          </p:txBody>
        </p:sp>
        <p:sp>
          <p:nvSpPr>
            <p:cNvPr id="7" name="Abgerundetes Rechteck 6">
              <a:extLst>
                <a:ext uri="{FF2B5EF4-FFF2-40B4-BE49-F238E27FC236}">
                  <a16:creationId xmlns:a16="http://schemas.microsoft.com/office/drawing/2014/main" id="{C6EC7790-A3E0-A24C-97B2-A760EB0169FE}"/>
                </a:ext>
              </a:extLst>
            </p:cNvPr>
            <p:cNvSpPr/>
            <p:nvPr/>
          </p:nvSpPr>
          <p:spPr>
            <a:xfrm>
              <a:off x="7429369" y="1927439"/>
              <a:ext cx="2038172" cy="6793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Chef</a:t>
              </a:r>
            </a:p>
          </p:txBody>
        </p:sp>
        <p:sp>
          <p:nvSpPr>
            <p:cNvPr id="9" name="Pfeil nach rechts 8">
              <a:extLst>
                <a:ext uri="{FF2B5EF4-FFF2-40B4-BE49-F238E27FC236}">
                  <a16:creationId xmlns:a16="http://schemas.microsoft.com/office/drawing/2014/main" id="{8F1669B3-E5D5-FE4A-9E9F-B404EE7C3190}"/>
                </a:ext>
              </a:extLst>
            </p:cNvPr>
            <p:cNvSpPr/>
            <p:nvPr/>
          </p:nvSpPr>
          <p:spPr>
            <a:xfrm>
              <a:off x="4891267"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Pfeil nach rechts 9">
              <a:extLst>
                <a:ext uri="{FF2B5EF4-FFF2-40B4-BE49-F238E27FC236}">
                  <a16:creationId xmlns:a16="http://schemas.microsoft.com/office/drawing/2014/main" id="{CE64F87C-D805-AF4F-A8DB-B6D08AD9FCBA}"/>
                </a:ext>
              </a:extLst>
            </p:cNvPr>
            <p:cNvSpPr/>
            <p:nvPr/>
          </p:nvSpPr>
          <p:spPr>
            <a:xfrm>
              <a:off x="6556629"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2BD20CFF-A1D9-E648-A46F-80AE454FCD14}"/>
                </a:ext>
              </a:extLst>
            </p:cNvPr>
            <p:cNvSpPr/>
            <p:nvPr/>
          </p:nvSpPr>
          <p:spPr>
            <a:xfrm>
              <a:off x="971847" y="1805469"/>
              <a:ext cx="543739" cy="923330"/>
            </a:xfrm>
            <a:prstGeom prst="rect">
              <a:avLst/>
            </a:prstGeom>
            <a:noFill/>
          </p:spPr>
          <p:txBody>
            <a:bodyPr wrap="none" lIns="91440" tIns="45720" rIns="91440" bIns="45720">
              <a:spAutoFit/>
            </a:bodyPr>
            <a:lstStyle/>
            <a:p>
              <a:pPr algn="ctr"/>
              <a:r>
                <a:rPr lang="de-DE" sz="5400" b="0" cap="none" spc="0">
                  <a:ln w="0"/>
                  <a:solidFill>
                    <a:schemeClr val="tx1"/>
                  </a:solidFill>
                  <a:effectLst>
                    <a:outerShdw blurRad="38100" dist="19050" dir="2700000" algn="tl" rotWithShape="0">
                      <a:schemeClr val="dk1">
                        <a:alpha val="40000"/>
                      </a:schemeClr>
                    </a:outerShdw>
                  </a:effectLst>
                </a:rPr>
                <a:t>X</a:t>
              </a:r>
            </a:p>
          </p:txBody>
        </p:sp>
        <p:sp>
          <p:nvSpPr>
            <p:cNvPr id="12" name="Rechteck 11">
              <a:extLst>
                <a:ext uri="{FF2B5EF4-FFF2-40B4-BE49-F238E27FC236}">
                  <a16:creationId xmlns:a16="http://schemas.microsoft.com/office/drawing/2014/main" id="{79C767E3-32D3-714C-9FD7-592C831A041E}"/>
                </a:ext>
              </a:extLst>
            </p:cNvPr>
            <p:cNvSpPr/>
            <p:nvPr/>
          </p:nvSpPr>
          <p:spPr>
            <a:xfrm>
              <a:off x="10697253" y="1708175"/>
              <a:ext cx="522900" cy="923330"/>
            </a:xfrm>
            <a:prstGeom prst="rect">
              <a:avLst/>
            </a:prstGeom>
            <a:noFill/>
          </p:spPr>
          <p:txBody>
            <a:bodyPr wrap="none" lIns="91440" tIns="45720" rIns="91440" bIns="45720">
              <a:spAutoFit/>
            </a:bodyPr>
            <a:lstStyle/>
            <a:p>
              <a:pPr algn="ctr"/>
              <a:r>
                <a:rPr lang="de-DE" sz="5400">
                  <a:ln w="0"/>
                  <a:effectLst>
                    <a:outerShdw blurRad="38100" dist="19050" dir="2700000" algn="tl" rotWithShape="0">
                      <a:schemeClr val="dk1">
                        <a:alpha val="40000"/>
                      </a:schemeClr>
                    </a:outerShdw>
                  </a:effectLst>
                </a:rPr>
                <a:t>Y</a:t>
              </a:r>
              <a:endParaRPr lang="de-DE" sz="5400" b="0" cap="none" spc="0">
                <a:ln w="0"/>
                <a:solidFill>
                  <a:schemeClr val="tx1"/>
                </a:solidFill>
                <a:effectLst>
                  <a:outerShdw blurRad="38100" dist="19050" dir="2700000" algn="tl" rotWithShape="0">
                    <a:schemeClr val="dk1">
                      <a:alpha val="40000"/>
                    </a:schemeClr>
                  </a:outerShdw>
                </a:effectLst>
              </a:endParaRPr>
            </a:p>
          </p:txBody>
        </p:sp>
        <p:sp>
          <p:nvSpPr>
            <p:cNvPr id="13" name="Pfeil nach rechts 12">
              <a:extLst>
                <a:ext uri="{FF2B5EF4-FFF2-40B4-BE49-F238E27FC236}">
                  <a16:creationId xmlns:a16="http://schemas.microsoft.com/office/drawing/2014/main" id="{B6862A30-2DB7-8F44-B1B0-C2B2733F8DAC}"/>
                </a:ext>
              </a:extLst>
            </p:cNvPr>
            <p:cNvSpPr/>
            <p:nvPr/>
          </p:nvSpPr>
          <p:spPr>
            <a:xfrm>
              <a:off x="9766479" y="2167106"/>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FE287313-2610-5E44-9AB8-023559257761}"/>
                </a:ext>
              </a:extLst>
            </p:cNvPr>
            <p:cNvSpPr/>
            <p:nvPr/>
          </p:nvSpPr>
          <p:spPr>
            <a:xfrm>
              <a:off x="1763585" y="216710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5" name="Abgerundetes Rechteck 14">
            <a:extLst>
              <a:ext uri="{FF2B5EF4-FFF2-40B4-BE49-F238E27FC236}">
                <a16:creationId xmlns:a16="http://schemas.microsoft.com/office/drawing/2014/main" id="{AAC606CD-FB40-2B4E-A8F0-87ABE0598233}"/>
              </a:ext>
            </a:extLst>
          </p:cNvPr>
          <p:cNvSpPr/>
          <p:nvPr/>
        </p:nvSpPr>
        <p:spPr>
          <a:xfrm>
            <a:off x="1908804"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Abgerundetes Rechteck 15">
            <a:extLst>
              <a:ext uri="{FF2B5EF4-FFF2-40B4-BE49-F238E27FC236}">
                <a16:creationId xmlns:a16="http://schemas.microsoft.com/office/drawing/2014/main" id="{F608B1C1-AA86-5944-B1D6-F76925BAE0A2}"/>
              </a:ext>
            </a:extLst>
          </p:cNvPr>
          <p:cNvSpPr/>
          <p:nvPr/>
        </p:nvSpPr>
        <p:spPr>
          <a:xfrm>
            <a:off x="3379865"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Abgerundetes Rechteck 16">
            <a:extLst>
              <a:ext uri="{FF2B5EF4-FFF2-40B4-BE49-F238E27FC236}">
                <a16:creationId xmlns:a16="http://schemas.microsoft.com/office/drawing/2014/main" id="{1697CBBB-9F88-CA41-9087-2F461E4A9380}"/>
              </a:ext>
            </a:extLst>
          </p:cNvPr>
          <p:cNvSpPr/>
          <p:nvPr/>
        </p:nvSpPr>
        <p:spPr>
          <a:xfrm>
            <a:off x="4850926"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9" name="Gerade Verbindung mit Pfeil 18">
            <a:extLst>
              <a:ext uri="{FF2B5EF4-FFF2-40B4-BE49-F238E27FC236}">
                <a16:creationId xmlns:a16="http://schemas.microsoft.com/office/drawing/2014/main" id="{0029D2FC-21BB-4E46-8041-A88893B7244E}"/>
              </a:ext>
            </a:extLst>
          </p:cNvPr>
          <p:cNvCxnSpPr>
            <a:stCxn id="15" idx="3"/>
            <a:endCxn id="16" idx="1"/>
          </p:cNvCxnSpPr>
          <p:nvPr/>
        </p:nvCxnSpPr>
        <p:spPr>
          <a:xfrm>
            <a:off x="2927890"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8013CC7B-A3C8-4D43-8B9B-A9225461C833}"/>
              </a:ext>
            </a:extLst>
          </p:cNvPr>
          <p:cNvCxnSpPr>
            <a:cxnSpLocks/>
            <a:stCxn id="16" idx="3"/>
            <a:endCxn id="17" idx="1"/>
          </p:cNvCxnSpPr>
          <p:nvPr/>
        </p:nvCxnSpPr>
        <p:spPr>
          <a:xfrm>
            <a:off x="4398951"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a:extLst>
              <a:ext uri="{FF2B5EF4-FFF2-40B4-BE49-F238E27FC236}">
                <a16:creationId xmlns:a16="http://schemas.microsoft.com/office/drawing/2014/main" id="{FBCB5C0B-86DC-4146-AFB3-11C5CAC177ED}"/>
              </a:ext>
            </a:extLst>
          </p:cNvPr>
          <p:cNvSpPr/>
          <p:nvPr/>
        </p:nvSpPr>
        <p:spPr>
          <a:xfrm>
            <a:off x="6321987"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ABDBE72B-320B-5947-B630-6EB47FFB541E}"/>
              </a:ext>
            </a:extLst>
          </p:cNvPr>
          <p:cNvCxnSpPr>
            <a:cxnSpLocks/>
            <a:stCxn id="23" idx="3"/>
          </p:cNvCxnSpPr>
          <p:nvPr/>
        </p:nvCxnSpPr>
        <p:spPr>
          <a:xfrm>
            <a:off x="7341073"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161F9D15-2EEF-484B-98DA-996657F493AB}"/>
              </a:ext>
            </a:extLst>
          </p:cNvPr>
          <p:cNvCxnSpPr>
            <a:cxnSpLocks/>
            <a:stCxn id="17" idx="3"/>
            <a:endCxn id="23" idx="1"/>
          </p:cNvCxnSpPr>
          <p:nvPr/>
        </p:nvCxnSpPr>
        <p:spPr>
          <a:xfrm>
            <a:off x="5870012"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2E3E9DA6-8BBA-124A-B218-B03C4AFF69CB}"/>
              </a:ext>
            </a:extLst>
          </p:cNvPr>
          <p:cNvCxnSpPr>
            <a:cxnSpLocks/>
            <a:endCxn id="15" idx="2"/>
          </p:cNvCxnSpPr>
          <p:nvPr/>
        </p:nvCxnSpPr>
        <p:spPr>
          <a:xfrm flipV="1">
            <a:off x="2418347"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D1F8B59A-F5B6-E84E-B8C0-33FB28111400}"/>
              </a:ext>
            </a:extLst>
          </p:cNvPr>
          <p:cNvCxnSpPr>
            <a:cxnSpLocks/>
            <a:endCxn id="16" idx="2"/>
          </p:cNvCxnSpPr>
          <p:nvPr/>
        </p:nvCxnSpPr>
        <p:spPr>
          <a:xfrm flipV="1">
            <a:off x="3889408"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2D1AFE4C-37DB-1345-A5F4-60CD208128BE}"/>
              </a:ext>
            </a:extLst>
          </p:cNvPr>
          <p:cNvCxnSpPr>
            <a:cxnSpLocks/>
            <a:endCxn id="17" idx="2"/>
          </p:cNvCxnSpPr>
          <p:nvPr/>
        </p:nvCxnSpPr>
        <p:spPr>
          <a:xfrm flipV="1">
            <a:off x="5360469"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A5FF934-7294-5C46-BD53-FFE4B1EFF0E5}"/>
              </a:ext>
            </a:extLst>
          </p:cNvPr>
          <p:cNvCxnSpPr>
            <a:cxnSpLocks/>
            <a:endCxn id="23" idx="2"/>
          </p:cNvCxnSpPr>
          <p:nvPr/>
        </p:nvCxnSpPr>
        <p:spPr>
          <a:xfrm flipV="1">
            <a:off x="6831530"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27F91A64-A938-624B-90FB-0956518DCF7A}"/>
              </a:ext>
            </a:extLst>
          </p:cNvPr>
          <p:cNvCxnSpPr>
            <a:cxnSpLocks/>
            <a:stCxn id="17" idx="0"/>
          </p:cNvCxnSpPr>
          <p:nvPr/>
        </p:nvCxnSpPr>
        <p:spPr>
          <a:xfrm flipV="1">
            <a:off x="5360469"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A67B991E-6E9A-4543-968A-5011D2D33913}"/>
              </a:ext>
            </a:extLst>
          </p:cNvPr>
          <p:cNvCxnSpPr>
            <a:cxnSpLocks/>
            <a:stCxn id="23" idx="0"/>
          </p:cNvCxnSpPr>
          <p:nvPr/>
        </p:nvCxnSpPr>
        <p:spPr>
          <a:xfrm flipV="1">
            <a:off x="6831530"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4AFD104A-6A22-9B45-BA48-421060F47174}"/>
              </a:ext>
            </a:extLst>
          </p:cNvPr>
          <p:cNvSpPr txBox="1"/>
          <p:nvPr/>
        </p:nvSpPr>
        <p:spPr>
          <a:xfrm>
            <a:off x="1979929" y="5539523"/>
            <a:ext cx="876836" cy="400110"/>
          </a:xfrm>
          <a:prstGeom prst="rect">
            <a:avLst/>
          </a:prstGeom>
          <a:noFill/>
        </p:spPr>
        <p:txBody>
          <a:bodyPr wrap="square" rtlCol="0">
            <a:spAutoFit/>
          </a:bodyPr>
          <a:lstStyle/>
          <a:p>
            <a:pPr algn="ctr"/>
            <a:r>
              <a:rPr lang="en-US" sz="2000"/>
              <a:t>t=0</a:t>
            </a:r>
          </a:p>
        </p:txBody>
      </p:sp>
      <p:sp>
        <p:nvSpPr>
          <p:cNvPr id="83" name="Textfeld 82">
            <a:extLst>
              <a:ext uri="{FF2B5EF4-FFF2-40B4-BE49-F238E27FC236}">
                <a16:creationId xmlns:a16="http://schemas.microsoft.com/office/drawing/2014/main" id="{C333B3EE-49A3-C442-B587-1EBA2E7D31D0}"/>
              </a:ext>
            </a:extLst>
          </p:cNvPr>
          <p:cNvSpPr txBox="1"/>
          <p:nvPr/>
        </p:nvSpPr>
        <p:spPr>
          <a:xfrm>
            <a:off x="3450990" y="5544700"/>
            <a:ext cx="876836" cy="400110"/>
          </a:xfrm>
          <a:prstGeom prst="rect">
            <a:avLst/>
          </a:prstGeom>
          <a:noFill/>
        </p:spPr>
        <p:txBody>
          <a:bodyPr wrap="square" rtlCol="0">
            <a:spAutoFit/>
          </a:bodyPr>
          <a:lstStyle/>
          <a:p>
            <a:pPr algn="ctr"/>
            <a:r>
              <a:rPr lang="en-US" sz="2000"/>
              <a:t>t=1</a:t>
            </a:r>
          </a:p>
        </p:txBody>
      </p:sp>
      <p:sp>
        <p:nvSpPr>
          <p:cNvPr id="84" name="Textfeld 83">
            <a:extLst>
              <a:ext uri="{FF2B5EF4-FFF2-40B4-BE49-F238E27FC236}">
                <a16:creationId xmlns:a16="http://schemas.microsoft.com/office/drawing/2014/main" id="{9D4BB87F-09AC-4449-A4F6-335E0E924315}"/>
              </a:ext>
            </a:extLst>
          </p:cNvPr>
          <p:cNvSpPr txBox="1"/>
          <p:nvPr/>
        </p:nvSpPr>
        <p:spPr>
          <a:xfrm>
            <a:off x="4926040" y="5539523"/>
            <a:ext cx="876836" cy="400110"/>
          </a:xfrm>
          <a:prstGeom prst="rect">
            <a:avLst/>
          </a:prstGeom>
          <a:noFill/>
        </p:spPr>
        <p:txBody>
          <a:bodyPr wrap="square" rtlCol="0">
            <a:spAutoFit/>
          </a:bodyPr>
          <a:lstStyle/>
          <a:p>
            <a:pPr algn="ctr"/>
            <a:r>
              <a:rPr lang="en-US" sz="2000"/>
              <a:t>t=2</a:t>
            </a:r>
          </a:p>
        </p:txBody>
      </p:sp>
      <p:sp>
        <p:nvSpPr>
          <p:cNvPr id="85" name="Textfeld 84">
            <a:extLst>
              <a:ext uri="{FF2B5EF4-FFF2-40B4-BE49-F238E27FC236}">
                <a16:creationId xmlns:a16="http://schemas.microsoft.com/office/drawing/2014/main" id="{FCFE917F-1040-DD4B-BBEE-4C828043A3D6}"/>
              </a:ext>
            </a:extLst>
          </p:cNvPr>
          <p:cNvSpPr txBox="1"/>
          <p:nvPr/>
        </p:nvSpPr>
        <p:spPr>
          <a:xfrm>
            <a:off x="6402027" y="5539523"/>
            <a:ext cx="876836" cy="400110"/>
          </a:xfrm>
          <a:prstGeom prst="rect">
            <a:avLst/>
          </a:prstGeom>
          <a:noFill/>
        </p:spPr>
        <p:txBody>
          <a:bodyPr wrap="square" rtlCol="0">
            <a:spAutoFit/>
          </a:bodyPr>
          <a:lstStyle/>
          <a:p>
            <a:pPr algn="ctr"/>
            <a:r>
              <a:rPr lang="en-US" sz="2000"/>
              <a:t>t=3</a:t>
            </a:r>
          </a:p>
        </p:txBody>
      </p:sp>
      <p:sp>
        <p:nvSpPr>
          <p:cNvPr id="86" name="Textfeld 85">
            <a:extLst>
              <a:ext uri="{FF2B5EF4-FFF2-40B4-BE49-F238E27FC236}">
                <a16:creationId xmlns:a16="http://schemas.microsoft.com/office/drawing/2014/main" id="{38696F64-B3DC-5E4F-8EC8-1D26D4DF09E6}"/>
              </a:ext>
            </a:extLst>
          </p:cNvPr>
          <p:cNvSpPr txBox="1"/>
          <p:nvPr/>
        </p:nvSpPr>
        <p:spPr>
          <a:xfrm>
            <a:off x="7874090" y="5539523"/>
            <a:ext cx="876836" cy="400110"/>
          </a:xfrm>
          <a:prstGeom prst="rect">
            <a:avLst/>
          </a:prstGeom>
          <a:noFill/>
        </p:spPr>
        <p:txBody>
          <a:bodyPr wrap="square" rtlCol="0">
            <a:spAutoFit/>
          </a:bodyPr>
          <a:lstStyle/>
          <a:p>
            <a:pPr algn="ctr"/>
            <a:r>
              <a:rPr lang="en-US" sz="2000"/>
              <a:t>t=4</a:t>
            </a:r>
          </a:p>
        </p:txBody>
      </p:sp>
      <p:sp>
        <p:nvSpPr>
          <p:cNvPr id="3" name="Rechteck 2">
            <a:extLst>
              <a:ext uri="{FF2B5EF4-FFF2-40B4-BE49-F238E27FC236}">
                <a16:creationId xmlns:a16="http://schemas.microsoft.com/office/drawing/2014/main" id="{F77E67C7-EA1B-5241-835E-29D6BABEBEF0}"/>
              </a:ext>
            </a:extLst>
          </p:cNvPr>
          <p:cNvSpPr/>
          <p:nvPr/>
        </p:nvSpPr>
        <p:spPr>
          <a:xfrm>
            <a:off x="2150903"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a:extLst>
              <a:ext uri="{FF2B5EF4-FFF2-40B4-BE49-F238E27FC236}">
                <a16:creationId xmlns:a16="http://schemas.microsoft.com/office/drawing/2014/main" id="{D31647D3-666A-E545-B24F-75065A5D5378}"/>
              </a:ext>
            </a:extLst>
          </p:cNvPr>
          <p:cNvSpPr/>
          <p:nvPr/>
        </p:nvSpPr>
        <p:spPr>
          <a:xfrm>
            <a:off x="5098061" y="4062934"/>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a:extLst>
              <a:ext uri="{FF2B5EF4-FFF2-40B4-BE49-F238E27FC236}">
                <a16:creationId xmlns:a16="http://schemas.microsoft.com/office/drawing/2014/main" id="{BD63D250-2C23-0042-8899-C7C66D57EDFD}"/>
              </a:ext>
            </a:extLst>
          </p:cNvPr>
          <p:cNvSpPr/>
          <p:nvPr/>
        </p:nvSpPr>
        <p:spPr>
          <a:xfrm>
            <a:off x="3616426"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0B1C0C30-4237-C947-B6CF-1FAFF908A830}"/>
              </a:ext>
            </a:extLst>
          </p:cNvPr>
          <p:cNvSpPr/>
          <p:nvPr/>
        </p:nvSpPr>
        <p:spPr>
          <a:xfrm>
            <a:off x="6567462" y="4060301"/>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fik 66">
            <a:extLst>
              <a:ext uri="{FF2B5EF4-FFF2-40B4-BE49-F238E27FC236}">
                <a16:creationId xmlns:a16="http://schemas.microsoft.com/office/drawing/2014/main" id="{B7189141-32A0-E74E-8E63-150E01427E48}"/>
              </a:ext>
            </a:extLst>
          </p:cNvPr>
          <p:cNvPicPr>
            <a:picLocks noChangeAspect="1"/>
          </p:cNvPicPr>
          <p:nvPr/>
        </p:nvPicPr>
        <p:blipFill>
          <a:blip r:embed="rId3"/>
          <a:stretch>
            <a:fillRect/>
          </a:stretch>
        </p:blipFill>
        <p:spPr>
          <a:xfrm>
            <a:off x="5764007" y="1985727"/>
            <a:ext cx="578817" cy="578817"/>
          </a:xfrm>
          <a:prstGeom prst="rect">
            <a:avLst/>
          </a:prstGeom>
        </p:spPr>
      </p:pic>
      <p:pic>
        <p:nvPicPr>
          <p:cNvPr id="4" name="Grafik 3">
            <a:extLst>
              <a:ext uri="{FF2B5EF4-FFF2-40B4-BE49-F238E27FC236}">
                <a16:creationId xmlns:a16="http://schemas.microsoft.com/office/drawing/2014/main" id="{F533FB20-0EC1-7542-8EB9-30A0DADAE5C9}"/>
              </a:ext>
            </a:extLst>
          </p:cNvPr>
          <p:cNvPicPr>
            <a:picLocks noChangeAspect="1"/>
          </p:cNvPicPr>
          <p:nvPr/>
        </p:nvPicPr>
        <p:blipFill>
          <a:blip r:embed="rId4"/>
          <a:stretch>
            <a:fillRect/>
          </a:stretch>
        </p:blipFill>
        <p:spPr>
          <a:xfrm>
            <a:off x="1932423" y="4919732"/>
            <a:ext cx="971847" cy="510220"/>
          </a:xfrm>
          <a:prstGeom prst="rect">
            <a:avLst/>
          </a:prstGeom>
        </p:spPr>
      </p:pic>
      <p:pic>
        <p:nvPicPr>
          <p:cNvPr id="8" name="Grafik 7">
            <a:extLst>
              <a:ext uri="{FF2B5EF4-FFF2-40B4-BE49-F238E27FC236}">
                <a16:creationId xmlns:a16="http://schemas.microsoft.com/office/drawing/2014/main" id="{BE48F0FC-D8CB-4F40-94C7-93E37E0B0C7C}"/>
              </a:ext>
            </a:extLst>
          </p:cNvPr>
          <p:cNvPicPr>
            <a:picLocks noChangeAspect="1"/>
          </p:cNvPicPr>
          <p:nvPr/>
        </p:nvPicPr>
        <p:blipFill>
          <a:blip r:embed="rId5"/>
          <a:stretch>
            <a:fillRect/>
          </a:stretch>
        </p:blipFill>
        <p:spPr>
          <a:xfrm>
            <a:off x="2145367" y="4070279"/>
            <a:ext cx="272980" cy="181809"/>
          </a:xfrm>
          <a:prstGeom prst="rect">
            <a:avLst/>
          </a:prstGeom>
        </p:spPr>
      </p:pic>
      <p:pic>
        <p:nvPicPr>
          <p:cNvPr id="18" name="Grafik 17">
            <a:extLst>
              <a:ext uri="{FF2B5EF4-FFF2-40B4-BE49-F238E27FC236}">
                <a16:creationId xmlns:a16="http://schemas.microsoft.com/office/drawing/2014/main" id="{833E7FA1-48D9-A04E-A322-F135802C5F93}"/>
              </a:ext>
            </a:extLst>
          </p:cNvPr>
          <p:cNvPicPr>
            <a:picLocks noChangeAspect="1"/>
          </p:cNvPicPr>
          <p:nvPr/>
        </p:nvPicPr>
        <p:blipFill>
          <a:blip r:embed="rId6"/>
          <a:stretch>
            <a:fillRect/>
          </a:stretch>
        </p:blipFill>
        <p:spPr>
          <a:xfrm>
            <a:off x="3476944" y="4919732"/>
            <a:ext cx="765330" cy="510220"/>
          </a:xfrm>
          <a:prstGeom prst="rect">
            <a:avLst/>
          </a:prstGeom>
        </p:spPr>
      </p:pic>
      <p:pic>
        <p:nvPicPr>
          <p:cNvPr id="21" name="Grafik 20">
            <a:extLst>
              <a:ext uri="{FF2B5EF4-FFF2-40B4-BE49-F238E27FC236}">
                <a16:creationId xmlns:a16="http://schemas.microsoft.com/office/drawing/2014/main" id="{6C79E731-9BD7-6C40-84C8-E2D1FBC6C019}"/>
              </a:ext>
            </a:extLst>
          </p:cNvPr>
          <p:cNvPicPr>
            <a:picLocks noChangeAspect="1"/>
          </p:cNvPicPr>
          <p:nvPr/>
        </p:nvPicPr>
        <p:blipFill>
          <a:blip r:embed="rId7"/>
          <a:stretch>
            <a:fillRect/>
          </a:stretch>
        </p:blipFill>
        <p:spPr>
          <a:xfrm>
            <a:off x="3882796" y="4060301"/>
            <a:ext cx="261725" cy="181809"/>
          </a:xfrm>
          <a:prstGeom prst="rect">
            <a:avLst/>
          </a:prstGeom>
        </p:spPr>
      </p:pic>
      <p:pic>
        <p:nvPicPr>
          <p:cNvPr id="68" name="Grafik 67">
            <a:extLst>
              <a:ext uri="{FF2B5EF4-FFF2-40B4-BE49-F238E27FC236}">
                <a16:creationId xmlns:a16="http://schemas.microsoft.com/office/drawing/2014/main" id="{E7FCCE2C-943A-BF47-8E6E-20B92B6E923E}"/>
              </a:ext>
            </a:extLst>
          </p:cNvPr>
          <p:cNvPicPr>
            <a:picLocks noChangeAspect="1"/>
          </p:cNvPicPr>
          <p:nvPr/>
        </p:nvPicPr>
        <p:blipFill>
          <a:blip r:embed="rId5"/>
          <a:stretch>
            <a:fillRect/>
          </a:stretch>
        </p:blipFill>
        <p:spPr>
          <a:xfrm>
            <a:off x="3609711" y="4070279"/>
            <a:ext cx="272980" cy="181809"/>
          </a:xfrm>
          <a:prstGeom prst="rect">
            <a:avLst/>
          </a:prstGeom>
        </p:spPr>
      </p:pic>
      <p:pic>
        <p:nvPicPr>
          <p:cNvPr id="70" name="Grafik 69">
            <a:extLst>
              <a:ext uri="{FF2B5EF4-FFF2-40B4-BE49-F238E27FC236}">
                <a16:creationId xmlns:a16="http://schemas.microsoft.com/office/drawing/2014/main" id="{CB8DD8C8-24F5-E246-A439-9FD56273F652}"/>
              </a:ext>
            </a:extLst>
          </p:cNvPr>
          <p:cNvPicPr>
            <a:picLocks noChangeAspect="1"/>
          </p:cNvPicPr>
          <p:nvPr/>
        </p:nvPicPr>
        <p:blipFill>
          <a:blip r:embed="rId7"/>
          <a:stretch>
            <a:fillRect/>
          </a:stretch>
        </p:blipFill>
        <p:spPr>
          <a:xfrm>
            <a:off x="5374174" y="4057186"/>
            <a:ext cx="261725" cy="181809"/>
          </a:xfrm>
          <a:prstGeom prst="rect">
            <a:avLst/>
          </a:prstGeom>
        </p:spPr>
      </p:pic>
      <p:pic>
        <p:nvPicPr>
          <p:cNvPr id="71" name="Grafik 70">
            <a:extLst>
              <a:ext uri="{FF2B5EF4-FFF2-40B4-BE49-F238E27FC236}">
                <a16:creationId xmlns:a16="http://schemas.microsoft.com/office/drawing/2014/main" id="{287785A8-FBBA-8D42-99F0-8C841542235A}"/>
              </a:ext>
            </a:extLst>
          </p:cNvPr>
          <p:cNvPicPr>
            <a:picLocks noChangeAspect="1"/>
          </p:cNvPicPr>
          <p:nvPr/>
        </p:nvPicPr>
        <p:blipFill>
          <a:blip r:embed="rId5"/>
          <a:stretch>
            <a:fillRect/>
          </a:stretch>
        </p:blipFill>
        <p:spPr>
          <a:xfrm>
            <a:off x="5100334" y="4065513"/>
            <a:ext cx="272980" cy="181809"/>
          </a:xfrm>
          <a:prstGeom prst="rect">
            <a:avLst/>
          </a:prstGeom>
        </p:spPr>
      </p:pic>
      <p:sp>
        <p:nvSpPr>
          <p:cNvPr id="73" name="Textfeld 72">
            <a:extLst>
              <a:ext uri="{FF2B5EF4-FFF2-40B4-BE49-F238E27FC236}">
                <a16:creationId xmlns:a16="http://schemas.microsoft.com/office/drawing/2014/main" id="{94418233-9FC6-D04F-A9E6-EF9454DC75AB}"/>
              </a:ext>
            </a:extLst>
          </p:cNvPr>
          <p:cNvSpPr txBox="1"/>
          <p:nvPr/>
        </p:nvSpPr>
        <p:spPr>
          <a:xfrm>
            <a:off x="4743367" y="4856328"/>
            <a:ext cx="1234201" cy="707886"/>
          </a:xfrm>
          <a:prstGeom prst="rect">
            <a:avLst/>
          </a:prstGeom>
          <a:noFill/>
        </p:spPr>
        <p:txBody>
          <a:bodyPr wrap="square" rtlCol="0">
            <a:spAutoFit/>
          </a:bodyPr>
          <a:lstStyle/>
          <a:p>
            <a:pPr algn="ctr"/>
            <a:r>
              <a:rPr lang="en-US" sz="2000"/>
              <a:t>Prep Cookware</a:t>
            </a:r>
          </a:p>
        </p:txBody>
      </p:sp>
      <p:pic>
        <p:nvPicPr>
          <p:cNvPr id="22" name="Grafik 21">
            <a:extLst>
              <a:ext uri="{FF2B5EF4-FFF2-40B4-BE49-F238E27FC236}">
                <a16:creationId xmlns:a16="http://schemas.microsoft.com/office/drawing/2014/main" id="{1EFDDCE2-D4C4-7E41-BCE0-93E4F87632DD}"/>
              </a:ext>
            </a:extLst>
          </p:cNvPr>
          <p:cNvPicPr>
            <a:picLocks noChangeAspect="1"/>
          </p:cNvPicPr>
          <p:nvPr/>
        </p:nvPicPr>
        <p:blipFill>
          <a:blip r:embed="rId8"/>
          <a:stretch>
            <a:fillRect/>
          </a:stretch>
        </p:blipFill>
        <p:spPr>
          <a:xfrm>
            <a:off x="5131064" y="2876490"/>
            <a:ext cx="458809" cy="643190"/>
          </a:xfrm>
          <a:prstGeom prst="rect">
            <a:avLst/>
          </a:prstGeom>
        </p:spPr>
      </p:pic>
      <p:pic>
        <p:nvPicPr>
          <p:cNvPr id="74" name="Grafik 73">
            <a:extLst>
              <a:ext uri="{FF2B5EF4-FFF2-40B4-BE49-F238E27FC236}">
                <a16:creationId xmlns:a16="http://schemas.microsoft.com/office/drawing/2014/main" id="{4F48525A-9377-2542-B7C0-688E04DECC35}"/>
              </a:ext>
            </a:extLst>
          </p:cNvPr>
          <p:cNvPicPr>
            <a:picLocks noChangeAspect="1"/>
          </p:cNvPicPr>
          <p:nvPr/>
        </p:nvPicPr>
        <p:blipFill>
          <a:blip r:embed="rId8"/>
          <a:stretch>
            <a:fillRect/>
          </a:stretch>
        </p:blipFill>
        <p:spPr>
          <a:xfrm>
            <a:off x="6611038" y="4863051"/>
            <a:ext cx="458809" cy="643190"/>
          </a:xfrm>
          <a:prstGeom prst="rect">
            <a:avLst/>
          </a:prstGeom>
        </p:spPr>
      </p:pic>
      <p:pic>
        <p:nvPicPr>
          <p:cNvPr id="76" name="Grafik 75">
            <a:extLst>
              <a:ext uri="{FF2B5EF4-FFF2-40B4-BE49-F238E27FC236}">
                <a16:creationId xmlns:a16="http://schemas.microsoft.com/office/drawing/2014/main" id="{BA636360-D535-2044-AA6D-BDC8DBFD90AF}"/>
              </a:ext>
            </a:extLst>
          </p:cNvPr>
          <p:cNvPicPr>
            <a:picLocks noChangeAspect="1"/>
          </p:cNvPicPr>
          <p:nvPr/>
        </p:nvPicPr>
        <p:blipFill>
          <a:blip r:embed="rId7"/>
          <a:stretch>
            <a:fillRect/>
          </a:stretch>
        </p:blipFill>
        <p:spPr>
          <a:xfrm>
            <a:off x="6851399" y="4061987"/>
            <a:ext cx="261725" cy="181809"/>
          </a:xfrm>
          <a:prstGeom prst="rect">
            <a:avLst/>
          </a:prstGeom>
        </p:spPr>
      </p:pic>
      <p:pic>
        <p:nvPicPr>
          <p:cNvPr id="80" name="Grafik 79">
            <a:extLst>
              <a:ext uri="{FF2B5EF4-FFF2-40B4-BE49-F238E27FC236}">
                <a16:creationId xmlns:a16="http://schemas.microsoft.com/office/drawing/2014/main" id="{0EE997C6-37B9-E147-AD29-D035FFF763F8}"/>
              </a:ext>
            </a:extLst>
          </p:cNvPr>
          <p:cNvPicPr>
            <a:picLocks noChangeAspect="1"/>
          </p:cNvPicPr>
          <p:nvPr/>
        </p:nvPicPr>
        <p:blipFill>
          <a:blip r:embed="rId8"/>
          <a:stretch>
            <a:fillRect/>
          </a:stretch>
        </p:blipFill>
        <p:spPr>
          <a:xfrm>
            <a:off x="6591515" y="4075639"/>
            <a:ext cx="194480" cy="272635"/>
          </a:xfrm>
          <a:prstGeom prst="rect">
            <a:avLst/>
          </a:prstGeom>
        </p:spPr>
      </p:pic>
      <p:pic>
        <p:nvPicPr>
          <p:cNvPr id="29" name="Grafik 28">
            <a:extLst>
              <a:ext uri="{FF2B5EF4-FFF2-40B4-BE49-F238E27FC236}">
                <a16:creationId xmlns:a16="http://schemas.microsoft.com/office/drawing/2014/main" id="{4F45EF33-C599-1844-9F9F-403DEC08151F}"/>
              </a:ext>
            </a:extLst>
          </p:cNvPr>
          <p:cNvPicPr>
            <a:picLocks noChangeAspect="1"/>
          </p:cNvPicPr>
          <p:nvPr/>
        </p:nvPicPr>
        <p:blipFill>
          <a:blip r:embed="rId9"/>
          <a:stretch>
            <a:fillRect/>
          </a:stretch>
        </p:blipFill>
        <p:spPr>
          <a:xfrm>
            <a:off x="6579529" y="3102077"/>
            <a:ext cx="543739" cy="326923"/>
          </a:xfrm>
          <a:prstGeom prst="rect">
            <a:avLst/>
          </a:prstGeom>
        </p:spPr>
      </p:pic>
      <p:pic>
        <p:nvPicPr>
          <p:cNvPr id="88" name="Grafik 87">
            <a:extLst>
              <a:ext uri="{FF2B5EF4-FFF2-40B4-BE49-F238E27FC236}">
                <a16:creationId xmlns:a16="http://schemas.microsoft.com/office/drawing/2014/main" id="{0C79EAB8-FE86-9048-87CC-FB433D192E10}"/>
              </a:ext>
            </a:extLst>
          </p:cNvPr>
          <p:cNvPicPr>
            <a:picLocks noChangeAspect="1"/>
          </p:cNvPicPr>
          <p:nvPr/>
        </p:nvPicPr>
        <p:blipFill>
          <a:blip r:embed="rId9"/>
          <a:stretch>
            <a:fillRect/>
          </a:stretch>
        </p:blipFill>
        <p:spPr>
          <a:xfrm>
            <a:off x="8066650" y="4919732"/>
            <a:ext cx="543739" cy="326923"/>
          </a:xfrm>
          <a:prstGeom prst="rect">
            <a:avLst/>
          </a:prstGeom>
        </p:spPr>
      </p:pic>
      <p:sp>
        <p:nvSpPr>
          <p:cNvPr id="94" name="Abgerundetes Rechteck 93">
            <a:extLst>
              <a:ext uri="{FF2B5EF4-FFF2-40B4-BE49-F238E27FC236}">
                <a16:creationId xmlns:a16="http://schemas.microsoft.com/office/drawing/2014/main" id="{82FDF5AC-1401-7C49-84A2-5AEEDDD84886}"/>
              </a:ext>
            </a:extLst>
          </p:cNvPr>
          <p:cNvSpPr/>
          <p:nvPr/>
        </p:nvSpPr>
        <p:spPr>
          <a:xfrm>
            <a:off x="7793048" y="4053779"/>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95" name="Gerade Verbindung mit Pfeil 94">
            <a:extLst>
              <a:ext uri="{FF2B5EF4-FFF2-40B4-BE49-F238E27FC236}">
                <a16:creationId xmlns:a16="http://schemas.microsoft.com/office/drawing/2014/main" id="{9DC5DA41-C632-5346-B248-506902C52D54}"/>
              </a:ext>
            </a:extLst>
          </p:cNvPr>
          <p:cNvCxnSpPr>
            <a:cxnSpLocks/>
          </p:cNvCxnSpPr>
          <p:nvPr/>
        </p:nvCxnSpPr>
        <p:spPr>
          <a:xfrm flipV="1">
            <a:off x="8338520" y="4393475"/>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7" name="Rechteck 96">
            <a:extLst>
              <a:ext uri="{FF2B5EF4-FFF2-40B4-BE49-F238E27FC236}">
                <a16:creationId xmlns:a16="http://schemas.microsoft.com/office/drawing/2014/main" id="{A16FD1AF-6139-5A42-AFB8-95ECDFCE5EC3}"/>
              </a:ext>
            </a:extLst>
          </p:cNvPr>
          <p:cNvSpPr/>
          <p:nvPr/>
        </p:nvSpPr>
        <p:spPr>
          <a:xfrm>
            <a:off x="8027369"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Grafik 97">
            <a:extLst>
              <a:ext uri="{FF2B5EF4-FFF2-40B4-BE49-F238E27FC236}">
                <a16:creationId xmlns:a16="http://schemas.microsoft.com/office/drawing/2014/main" id="{C399BA6E-E105-4740-AB21-CF0A6D230E5F}"/>
              </a:ext>
            </a:extLst>
          </p:cNvPr>
          <p:cNvPicPr>
            <a:picLocks noChangeAspect="1"/>
          </p:cNvPicPr>
          <p:nvPr/>
        </p:nvPicPr>
        <p:blipFill>
          <a:blip r:embed="rId8"/>
          <a:stretch>
            <a:fillRect/>
          </a:stretch>
        </p:blipFill>
        <p:spPr>
          <a:xfrm>
            <a:off x="8050543" y="4076765"/>
            <a:ext cx="194480" cy="272635"/>
          </a:xfrm>
          <a:prstGeom prst="rect">
            <a:avLst/>
          </a:prstGeom>
        </p:spPr>
      </p:pic>
      <p:pic>
        <p:nvPicPr>
          <p:cNvPr id="99" name="Grafik 98">
            <a:extLst>
              <a:ext uri="{FF2B5EF4-FFF2-40B4-BE49-F238E27FC236}">
                <a16:creationId xmlns:a16="http://schemas.microsoft.com/office/drawing/2014/main" id="{A87217D2-7259-6D4A-A9F8-2A391CD4564E}"/>
              </a:ext>
            </a:extLst>
          </p:cNvPr>
          <p:cNvPicPr>
            <a:picLocks noChangeAspect="1"/>
          </p:cNvPicPr>
          <p:nvPr/>
        </p:nvPicPr>
        <p:blipFill>
          <a:blip r:embed="rId9"/>
          <a:stretch>
            <a:fillRect/>
          </a:stretch>
        </p:blipFill>
        <p:spPr>
          <a:xfrm>
            <a:off x="8282441" y="4145735"/>
            <a:ext cx="253472" cy="152400"/>
          </a:xfrm>
          <a:prstGeom prst="rect">
            <a:avLst/>
          </a:prstGeom>
        </p:spPr>
      </p:pic>
      <p:pic>
        <p:nvPicPr>
          <p:cNvPr id="30" name="Grafik 29">
            <a:extLst>
              <a:ext uri="{FF2B5EF4-FFF2-40B4-BE49-F238E27FC236}">
                <a16:creationId xmlns:a16="http://schemas.microsoft.com/office/drawing/2014/main" id="{A6253511-0C9D-534A-A9FF-64315A491F91}"/>
              </a:ext>
            </a:extLst>
          </p:cNvPr>
          <p:cNvPicPr>
            <a:picLocks noChangeAspect="1"/>
          </p:cNvPicPr>
          <p:nvPr/>
        </p:nvPicPr>
        <p:blipFill>
          <a:blip r:embed="rId10"/>
          <a:stretch>
            <a:fillRect/>
          </a:stretch>
        </p:blipFill>
        <p:spPr>
          <a:xfrm>
            <a:off x="7852152" y="2879007"/>
            <a:ext cx="896395" cy="597223"/>
          </a:xfrm>
          <a:prstGeom prst="rect">
            <a:avLst/>
          </a:prstGeom>
        </p:spPr>
      </p:pic>
      <p:cxnSp>
        <p:nvCxnSpPr>
          <p:cNvPr id="100" name="Gerade Verbindung mit Pfeil 99">
            <a:extLst>
              <a:ext uri="{FF2B5EF4-FFF2-40B4-BE49-F238E27FC236}">
                <a16:creationId xmlns:a16="http://schemas.microsoft.com/office/drawing/2014/main" id="{743A8BFE-B0AD-424D-991E-1402F711A276}"/>
              </a:ext>
            </a:extLst>
          </p:cNvPr>
          <p:cNvCxnSpPr>
            <a:cxnSpLocks/>
          </p:cNvCxnSpPr>
          <p:nvPr/>
        </p:nvCxnSpPr>
        <p:spPr>
          <a:xfrm flipV="1">
            <a:off x="8300350" y="3613755"/>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053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4B598-05DB-7E47-8DE9-36BA173CEA11}"/>
              </a:ext>
            </a:extLst>
          </p:cNvPr>
          <p:cNvSpPr>
            <a:spLocks noGrp="1"/>
          </p:cNvSpPr>
          <p:nvPr>
            <p:ph type="title"/>
          </p:nvPr>
        </p:nvSpPr>
        <p:spPr/>
        <p:txBody>
          <a:bodyPr/>
          <a:lstStyle/>
          <a:p>
            <a:r>
              <a:rPr lang="en-US"/>
              <a:t>Seq2Seq</a:t>
            </a:r>
          </a:p>
        </p:txBody>
      </p:sp>
      <p:grpSp>
        <p:nvGrpSpPr>
          <p:cNvPr id="33" name="Gruppieren 32">
            <a:extLst>
              <a:ext uri="{FF2B5EF4-FFF2-40B4-BE49-F238E27FC236}">
                <a16:creationId xmlns:a16="http://schemas.microsoft.com/office/drawing/2014/main" id="{6F586641-8573-2A46-B94B-32E80BEDC13E}"/>
              </a:ext>
            </a:extLst>
          </p:cNvPr>
          <p:cNvGrpSpPr/>
          <p:nvPr/>
        </p:nvGrpSpPr>
        <p:grpSpPr>
          <a:xfrm>
            <a:off x="971847" y="1708175"/>
            <a:ext cx="10248306" cy="1020624"/>
            <a:chOff x="966637" y="4918810"/>
            <a:chExt cx="10248306" cy="1020624"/>
          </a:xfrm>
        </p:grpSpPr>
        <p:sp>
          <p:nvSpPr>
            <p:cNvPr id="22" name="Abgerundetes Rechteck 21">
              <a:extLst>
                <a:ext uri="{FF2B5EF4-FFF2-40B4-BE49-F238E27FC236}">
                  <a16:creationId xmlns:a16="http://schemas.microsoft.com/office/drawing/2014/main" id="{01C742C5-FA61-3C47-BD18-AA4376C29525}"/>
                </a:ext>
              </a:extLst>
            </p:cNvPr>
            <p:cNvSpPr/>
            <p:nvPr/>
          </p:nvSpPr>
          <p:spPr>
            <a:xfrm>
              <a:off x="2677839" y="5066031"/>
              <a:ext cx="6836321"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bgerundetes Rechteck 22">
              <a:extLst>
                <a:ext uri="{FF2B5EF4-FFF2-40B4-BE49-F238E27FC236}">
                  <a16:creationId xmlns:a16="http://schemas.microsoft.com/office/drawing/2014/main" id="{749D997C-A0AE-2B45-8B3F-60C81725DD2A}"/>
                </a:ext>
              </a:extLst>
            </p:cNvPr>
            <p:cNvSpPr/>
            <p:nvPr/>
          </p:nvSpPr>
          <p:spPr>
            <a:xfrm>
              <a:off x="2738927" y="5146076"/>
              <a:ext cx="2038172" cy="6793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t>Chopper</a:t>
              </a:r>
            </a:p>
          </p:txBody>
        </p:sp>
        <p:sp>
          <p:nvSpPr>
            <p:cNvPr id="24" name="Abgerundetes Rechteck 23">
              <a:extLst>
                <a:ext uri="{FF2B5EF4-FFF2-40B4-BE49-F238E27FC236}">
                  <a16:creationId xmlns:a16="http://schemas.microsoft.com/office/drawing/2014/main" id="{F9594C05-B341-FF4B-B9D0-A46FEFAD4BA9}"/>
                </a:ext>
              </a:extLst>
            </p:cNvPr>
            <p:cNvSpPr/>
            <p:nvPr/>
          </p:nvSpPr>
          <p:spPr>
            <a:xfrm>
              <a:off x="7424159" y="5138074"/>
              <a:ext cx="2038172" cy="6793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Chef</a:t>
              </a:r>
            </a:p>
          </p:txBody>
        </p:sp>
        <p:sp>
          <p:nvSpPr>
            <p:cNvPr id="26" name="Pfeil nach rechts 25">
              <a:extLst>
                <a:ext uri="{FF2B5EF4-FFF2-40B4-BE49-F238E27FC236}">
                  <a16:creationId xmlns:a16="http://schemas.microsoft.com/office/drawing/2014/main" id="{40AA1814-C05C-FB43-B0C6-390CD64B8FF6}"/>
                </a:ext>
              </a:extLst>
            </p:cNvPr>
            <p:cNvSpPr/>
            <p:nvPr/>
          </p:nvSpPr>
          <p:spPr>
            <a:xfrm>
              <a:off x="4886057" y="538047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Pfeil nach rechts 26">
              <a:extLst>
                <a:ext uri="{FF2B5EF4-FFF2-40B4-BE49-F238E27FC236}">
                  <a16:creationId xmlns:a16="http://schemas.microsoft.com/office/drawing/2014/main" id="{CC0DF1B8-F4EE-D54E-A732-1AB4E6F68086}"/>
                </a:ext>
              </a:extLst>
            </p:cNvPr>
            <p:cNvSpPr/>
            <p:nvPr/>
          </p:nvSpPr>
          <p:spPr>
            <a:xfrm>
              <a:off x="6551419" y="538047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hteck 27">
              <a:extLst>
                <a:ext uri="{FF2B5EF4-FFF2-40B4-BE49-F238E27FC236}">
                  <a16:creationId xmlns:a16="http://schemas.microsoft.com/office/drawing/2014/main" id="{B4634C6D-D664-D643-BE23-05B2B2B7A414}"/>
                </a:ext>
              </a:extLst>
            </p:cNvPr>
            <p:cNvSpPr/>
            <p:nvPr/>
          </p:nvSpPr>
          <p:spPr>
            <a:xfrm>
              <a:off x="966637" y="5016104"/>
              <a:ext cx="543739" cy="923330"/>
            </a:xfrm>
            <a:prstGeom prst="rect">
              <a:avLst/>
            </a:prstGeom>
            <a:noFill/>
          </p:spPr>
          <p:txBody>
            <a:bodyPr wrap="none" lIns="91440" tIns="45720" rIns="91440" bIns="45720">
              <a:spAutoFit/>
            </a:bodyPr>
            <a:lstStyle/>
            <a:p>
              <a:pPr algn="ctr"/>
              <a:r>
                <a:rPr lang="de-DE" sz="5400" b="0" cap="none" spc="0">
                  <a:ln w="0"/>
                  <a:solidFill>
                    <a:schemeClr val="tx1"/>
                  </a:solidFill>
                  <a:effectLst>
                    <a:outerShdw blurRad="38100" dist="19050" dir="2700000" algn="tl" rotWithShape="0">
                      <a:schemeClr val="dk1">
                        <a:alpha val="40000"/>
                      </a:schemeClr>
                    </a:outerShdw>
                  </a:effectLst>
                </a:rPr>
                <a:t>X</a:t>
              </a:r>
            </a:p>
          </p:txBody>
        </p:sp>
        <p:sp>
          <p:nvSpPr>
            <p:cNvPr id="29" name="Rechteck 28">
              <a:extLst>
                <a:ext uri="{FF2B5EF4-FFF2-40B4-BE49-F238E27FC236}">
                  <a16:creationId xmlns:a16="http://schemas.microsoft.com/office/drawing/2014/main" id="{0984316B-BF57-3842-9113-DFB7A51FA5BF}"/>
                </a:ext>
              </a:extLst>
            </p:cNvPr>
            <p:cNvSpPr/>
            <p:nvPr/>
          </p:nvSpPr>
          <p:spPr>
            <a:xfrm>
              <a:off x="10692043" y="4918810"/>
              <a:ext cx="522900" cy="923330"/>
            </a:xfrm>
            <a:prstGeom prst="rect">
              <a:avLst/>
            </a:prstGeom>
            <a:noFill/>
          </p:spPr>
          <p:txBody>
            <a:bodyPr wrap="none" lIns="91440" tIns="45720" rIns="91440" bIns="45720">
              <a:spAutoFit/>
            </a:bodyPr>
            <a:lstStyle/>
            <a:p>
              <a:pPr algn="ctr"/>
              <a:r>
                <a:rPr lang="de-DE" sz="5400">
                  <a:ln w="0"/>
                  <a:effectLst>
                    <a:outerShdw blurRad="38100" dist="19050" dir="2700000" algn="tl" rotWithShape="0">
                      <a:schemeClr val="dk1">
                        <a:alpha val="40000"/>
                      </a:schemeClr>
                    </a:outerShdw>
                  </a:effectLst>
                </a:rPr>
                <a:t>Y</a:t>
              </a:r>
              <a:endParaRPr lang="de-DE" sz="5400" b="0" cap="none" spc="0">
                <a:ln w="0"/>
                <a:solidFill>
                  <a:schemeClr val="tx1"/>
                </a:solidFill>
                <a:effectLst>
                  <a:outerShdw blurRad="38100" dist="19050" dir="2700000" algn="tl" rotWithShape="0">
                    <a:schemeClr val="dk1">
                      <a:alpha val="40000"/>
                    </a:schemeClr>
                  </a:outerShdw>
                </a:effectLst>
              </a:endParaRPr>
            </a:p>
          </p:txBody>
        </p:sp>
        <p:sp>
          <p:nvSpPr>
            <p:cNvPr id="31" name="Pfeil nach rechts 30">
              <a:extLst>
                <a:ext uri="{FF2B5EF4-FFF2-40B4-BE49-F238E27FC236}">
                  <a16:creationId xmlns:a16="http://schemas.microsoft.com/office/drawing/2014/main" id="{7159A45B-B6EB-6749-A9BE-A15E4F4BADBB}"/>
                </a:ext>
              </a:extLst>
            </p:cNvPr>
            <p:cNvSpPr/>
            <p:nvPr/>
          </p:nvSpPr>
          <p:spPr>
            <a:xfrm>
              <a:off x="9761269" y="5377741"/>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Pfeil nach rechts 31">
              <a:extLst>
                <a:ext uri="{FF2B5EF4-FFF2-40B4-BE49-F238E27FC236}">
                  <a16:creationId xmlns:a16="http://schemas.microsoft.com/office/drawing/2014/main" id="{52B8A5E6-6D09-0B43-98CF-32B9F2948A12}"/>
                </a:ext>
              </a:extLst>
            </p:cNvPr>
            <p:cNvSpPr/>
            <p:nvPr/>
          </p:nvSpPr>
          <p:spPr>
            <a:xfrm>
              <a:off x="1758375" y="53777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5" name="Gruppieren 34">
            <a:extLst>
              <a:ext uri="{FF2B5EF4-FFF2-40B4-BE49-F238E27FC236}">
                <a16:creationId xmlns:a16="http://schemas.microsoft.com/office/drawing/2014/main" id="{C91CA092-0AF5-D442-B12F-E3DB18E8DE1B}"/>
              </a:ext>
            </a:extLst>
          </p:cNvPr>
          <p:cNvGrpSpPr/>
          <p:nvPr/>
        </p:nvGrpSpPr>
        <p:grpSpPr>
          <a:xfrm>
            <a:off x="1515586" y="3169648"/>
            <a:ext cx="8759125" cy="2839341"/>
            <a:chOff x="1439966" y="1814355"/>
            <a:chExt cx="8759125" cy="2839341"/>
          </a:xfrm>
        </p:grpSpPr>
        <p:sp>
          <p:nvSpPr>
            <p:cNvPr id="36" name="Textfeld 35">
              <a:extLst>
                <a:ext uri="{FF2B5EF4-FFF2-40B4-BE49-F238E27FC236}">
                  <a16:creationId xmlns:a16="http://schemas.microsoft.com/office/drawing/2014/main" id="{7CD9CBF5-5A9C-FA40-8DD8-1ECC2BCBD217}"/>
                </a:ext>
              </a:extLst>
            </p:cNvPr>
            <p:cNvSpPr txBox="1"/>
            <p:nvPr/>
          </p:nvSpPr>
          <p:spPr>
            <a:xfrm>
              <a:off x="1841933" y="2028771"/>
              <a:ext cx="1755846" cy="400110"/>
            </a:xfrm>
            <a:prstGeom prst="rect">
              <a:avLst/>
            </a:prstGeom>
            <a:noFill/>
          </p:spPr>
          <p:txBody>
            <a:bodyPr wrap="square" rtlCol="0">
              <a:spAutoFit/>
            </a:bodyPr>
            <a:lstStyle/>
            <a:p>
              <a:pPr algn="ctr"/>
              <a:r>
                <a:rPr lang="en-US" sz="2000"/>
                <a:t>How are you</a:t>
              </a:r>
            </a:p>
          </p:txBody>
        </p:sp>
        <p:sp>
          <p:nvSpPr>
            <p:cNvPr id="37" name="Abgerundetes Rechteck 36">
              <a:extLst>
                <a:ext uri="{FF2B5EF4-FFF2-40B4-BE49-F238E27FC236}">
                  <a16:creationId xmlns:a16="http://schemas.microsoft.com/office/drawing/2014/main" id="{DF6709C4-25F6-9449-B44F-A34907F07045}"/>
                </a:ext>
              </a:extLst>
            </p:cNvPr>
            <p:cNvSpPr/>
            <p:nvPr/>
          </p:nvSpPr>
          <p:spPr>
            <a:xfrm>
              <a:off x="4777099" y="1814355"/>
              <a:ext cx="2486826"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Translator</a:t>
              </a:r>
            </a:p>
          </p:txBody>
        </p:sp>
        <p:sp>
          <p:nvSpPr>
            <p:cNvPr id="38" name="Textfeld 37">
              <a:extLst>
                <a:ext uri="{FF2B5EF4-FFF2-40B4-BE49-F238E27FC236}">
                  <a16:creationId xmlns:a16="http://schemas.microsoft.com/office/drawing/2014/main" id="{5025E0A3-E239-8447-AAB2-399BF7AB5763}"/>
                </a:ext>
              </a:extLst>
            </p:cNvPr>
            <p:cNvSpPr txBox="1"/>
            <p:nvPr/>
          </p:nvSpPr>
          <p:spPr>
            <a:xfrm>
              <a:off x="8443245" y="2028771"/>
              <a:ext cx="1755846" cy="400110"/>
            </a:xfrm>
            <a:prstGeom prst="rect">
              <a:avLst/>
            </a:prstGeom>
            <a:noFill/>
          </p:spPr>
          <p:txBody>
            <a:bodyPr wrap="square" rtlCol="0">
              <a:spAutoFit/>
            </a:bodyPr>
            <a:lstStyle/>
            <a:p>
              <a:pPr algn="ctr"/>
              <a:r>
                <a:rPr lang="en-US" sz="2000"/>
                <a:t>Wie geht’s</a:t>
              </a:r>
            </a:p>
          </p:txBody>
        </p:sp>
        <p:sp>
          <p:nvSpPr>
            <p:cNvPr id="39" name="Pfeil nach rechts 38">
              <a:extLst>
                <a:ext uri="{FF2B5EF4-FFF2-40B4-BE49-F238E27FC236}">
                  <a16:creationId xmlns:a16="http://schemas.microsoft.com/office/drawing/2014/main" id="{30AE2213-3657-A143-A4C5-0B825B05597D}"/>
                </a:ext>
              </a:extLst>
            </p:cNvPr>
            <p:cNvSpPr/>
            <p:nvPr/>
          </p:nvSpPr>
          <p:spPr>
            <a:xfrm>
              <a:off x="3845607" y="2128798"/>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Pfeil nach rechts 39">
              <a:extLst>
                <a:ext uri="{FF2B5EF4-FFF2-40B4-BE49-F238E27FC236}">
                  <a16:creationId xmlns:a16="http://schemas.microsoft.com/office/drawing/2014/main" id="{55229178-7430-8041-A53A-57F05B742882}"/>
                </a:ext>
              </a:extLst>
            </p:cNvPr>
            <p:cNvSpPr/>
            <p:nvPr/>
          </p:nvSpPr>
          <p:spPr>
            <a:xfrm>
              <a:off x="7511753" y="2128798"/>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Abgerundetes Rechteck 40">
              <a:extLst>
                <a:ext uri="{FF2B5EF4-FFF2-40B4-BE49-F238E27FC236}">
                  <a16:creationId xmlns:a16="http://schemas.microsoft.com/office/drawing/2014/main" id="{6C3832BF-AD58-A04A-89A6-6E960F9526E2}"/>
                </a:ext>
              </a:extLst>
            </p:cNvPr>
            <p:cNvSpPr/>
            <p:nvPr/>
          </p:nvSpPr>
          <p:spPr>
            <a:xfrm>
              <a:off x="4777099" y="3431647"/>
              <a:ext cx="2486826"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Transcriber</a:t>
              </a:r>
            </a:p>
          </p:txBody>
        </p:sp>
        <p:sp>
          <p:nvSpPr>
            <p:cNvPr id="42" name="Pfeil nach rechts 41">
              <a:extLst>
                <a:ext uri="{FF2B5EF4-FFF2-40B4-BE49-F238E27FC236}">
                  <a16:creationId xmlns:a16="http://schemas.microsoft.com/office/drawing/2014/main" id="{26796C9A-C2C2-2844-875B-852A8C413E3A}"/>
                </a:ext>
              </a:extLst>
            </p:cNvPr>
            <p:cNvSpPr/>
            <p:nvPr/>
          </p:nvSpPr>
          <p:spPr>
            <a:xfrm>
              <a:off x="3845607" y="374609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3" name="Pfeil nach rechts 42">
              <a:extLst>
                <a:ext uri="{FF2B5EF4-FFF2-40B4-BE49-F238E27FC236}">
                  <a16:creationId xmlns:a16="http://schemas.microsoft.com/office/drawing/2014/main" id="{89401823-2459-DD4E-9E21-5BE45DA392EB}"/>
                </a:ext>
              </a:extLst>
            </p:cNvPr>
            <p:cNvSpPr/>
            <p:nvPr/>
          </p:nvSpPr>
          <p:spPr>
            <a:xfrm>
              <a:off x="7511753" y="374609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4" name="Textfeld 43">
              <a:extLst>
                <a:ext uri="{FF2B5EF4-FFF2-40B4-BE49-F238E27FC236}">
                  <a16:creationId xmlns:a16="http://schemas.microsoft.com/office/drawing/2014/main" id="{21B8878C-A183-3D45-858E-8966AA50E1E7}"/>
                </a:ext>
              </a:extLst>
            </p:cNvPr>
            <p:cNvSpPr txBox="1"/>
            <p:nvPr/>
          </p:nvSpPr>
          <p:spPr>
            <a:xfrm>
              <a:off x="8443245" y="3646062"/>
              <a:ext cx="1755846" cy="400110"/>
            </a:xfrm>
            <a:prstGeom prst="rect">
              <a:avLst/>
            </a:prstGeom>
            <a:noFill/>
          </p:spPr>
          <p:txBody>
            <a:bodyPr wrap="square" rtlCol="0">
              <a:spAutoFit/>
            </a:bodyPr>
            <a:lstStyle/>
            <a:p>
              <a:pPr algn="ctr"/>
              <a:r>
                <a:rPr lang="en-US" sz="2000"/>
                <a:t>How are you</a:t>
              </a:r>
            </a:p>
          </p:txBody>
        </p:sp>
        <p:pic>
          <p:nvPicPr>
            <p:cNvPr id="45" name="Grafik 44">
              <a:extLst>
                <a:ext uri="{FF2B5EF4-FFF2-40B4-BE49-F238E27FC236}">
                  <a16:creationId xmlns:a16="http://schemas.microsoft.com/office/drawing/2014/main" id="{8E571521-2BB3-F74A-8C52-CEDADDAC0C2E}"/>
                </a:ext>
              </a:extLst>
            </p:cNvPr>
            <p:cNvPicPr>
              <a:picLocks noChangeAspect="1"/>
            </p:cNvPicPr>
            <p:nvPr/>
          </p:nvPicPr>
          <p:blipFill>
            <a:blip r:embed="rId2"/>
            <a:stretch>
              <a:fillRect/>
            </a:stretch>
          </p:blipFill>
          <p:spPr>
            <a:xfrm>
              <a:off x="1439966" y="3038538"/>
              <a:ext cx="2157813" cy="1615158"/>
            </a:xfrm>
            <a:prstGeom prst="rect">
              <a:avLst/>
            </a:prstGeom>
          </p:spPr>
        </p:pic>
      </p:grpSp>
      <p:pic>
        <p:nvPicPr>
          <p:cNvPr id="3" name="Grafik 2">
            <a:extLst>
              <a:ext uri="{FF2B5EF4-FFF2-40B4-BE49-F238E27FC236}">
                <a16:creationId xmlns:a16="http://schemas.microsoft.com/office/drawing/2014/main" id="{42B32BD1-4BA2-ED47-9A0A-A6A38B5A2F0A}"/>
              </a:ext>
            </a:extLst>
          </p:cNvPr>
          <p:cNvPicPr>
            <a:picLocks noChangeAspect="1"/>
          </p:cNvPicPr>
          <p:nvPr/>
        </p:nvPicPr>
        <p:blipFill>
          <a:blip r:embed="rId3"/>
          <a:stretch>
            <a:fillRect/>
          </a:stretch>
        </p:blipFill>
        <p:spPr>
          <a:xfrm>
            <a:off x="5764007" y="1985727"/>
            <a:ext cx="578817" cy="578817"/>
          </a:xfrm>
          <a:prstGeom prst="rect">
            <a:avLst/>
          </a:prstGeom>
        </p:spPr>
      </p:pic>
    </p:spTree>
    <p:extLst>
      <p:ext uri="{BB962C8B-B14F-4D97-AF65-F5344CB8AC3E}">
        <p14:creationId xmlns:p14="http://schemas.microsoft.com/office/powerpoint/2010/main" val="4215656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Limitations</a:t>
            </a:r>
            <a:endParaRPr lang="de-DE" dirty="0"/>
          </a:p>
        </p:txBody>
      </p:sp>
      <p:pic>
        <p:nvPicPr>
          <p:cNvPr id="5" name="Grafik 4">
            <a:extLst>
              <a:ext uri="{FF2B5EF4-FFF2-40B4-BE49-F238E27FC236}">
                <a16:creationId xmlns:a16="http://schemas.microsoft.com/office/drawing/2014/main" id="{9BB68E6A-10CF-3442-9F2B-CBBA482CE41B}"/>
              </a:ext>
            </a:extLst>
          </p:cNvPr>
          <p:cNvPicPr>
            <a:picLocks noChangeAspect="1"/>
          </p:cNvPicPr>
          <p:nvPr/>
        </p:nvPicPr>
        <p:blipFill>
          <a:blip r:embed="rId2"/>
          <a:stretch>
            <a:fillRect/>
          </a:stretch>
        </p:blipFill>
        <p:spPr>
          <a:xfrm>
            <a:off x="7521952" y="1690688"/>
            <a:ext cx="3038971" cy="2025981"/>
          </a:xfrm>
          <a:prstGeom prst="rect">
            <a:avLst/>
          </a:prstGeom>
        </p:spPr>
      </p:pic>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3"/>
          <a:stretch>
            <a:fillRect/>
          </a:stretch>
        </p:blipFill>
        <p:spPr>
          <a:xfrm>
            <a:off x="1631078" y="19059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4D7CAD0F-7028-0C42-B64D-350E97066352}"/>
              </a:ext>
            </a:extLst>
          </p:cNvPr>
          <p:cNvPicPr>
            <a:picLocks noChangeAspect="1"/>
          </p:cNvPicPr>
          <p:nvPr/>
        </p:nvPicPr>
        <p:blipFill>
          <a:blip r:embed="rId4"/>
          <a:stretch>
            <a:fillRect/>
          </a:stretch>
        </p:blipFill>
        <p:spPr>
          <a:xfrm>
            <a:off x="1796326" y="4671829"/>
            <a:ext cx="2093050" cy="1603900"/>
          </a:xfrm>
          <a:prstGeom prst="rect">
            <a:avLst/>
          </a:prstGeom>
        </p:spPr>
      </p:pic>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5"/>
          <a:stretch>
            <a:fillRect/>
          </a:stretch>
        </p:blipFill>
        <p:spPr>
          <a:xfrm>
            <a:off x="4115328" y="4418258"/>
            <a:ext cx="3038971" cy="2111041"/>
          </a:xfrm>
          <a:prstGeom prst="rect">
            <a:avLst/>
          </a:prstGeom>
        </p:spPr>
      </p:pic>
    </p:spTree>
    <p:extLst>
      <p:ext uri="{BB962C8B-B14F-4D97-AF65-F5344CB8AC3E}">
        <p14:creationId xmlns:p14="http://schemas.microsoft.com/office/powerpoint/2010/main" val="162513466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1279</Words>
  <Application>Microsoft Macintosh PowerPoint</Application>
  <PresentationFormat>Breitbild</PresentationFormat>
  <Paragraphs>635</Paragraphs>
  <Slides>43</Slides>
  <Notes>19</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43</vt:i4>
      </vt:variant>
    </vt:vector>
  </HeadingPairs>
  <TitlesOfParts>
    <vt:vector size="48" baseType="lpstr">
      <vt:lpstr>Arial</vt:lpstr>
      <vt:lpstr>Calibri</vt:lpstr>
      <vt:lpstr>Calibri Light</vt:lpstr>
      <vt:lpstr>Cambria Math</vt:lpstr>
      <vt:lpstr>Office</vt:lpstr>
      <vt:lpstr>Sequence-to-Sequence and Long Short-Term Memory</vt:lpstr>
      <vt:lpstr>PowerPoint-Präsentation</vt:lpstr>
      <vt:lpstr>PowerPoint-Präsentation</vt:lpstr>
      <vt:lpstr>PowerPoint-Präsentation</vt:lpstr>
      <vt:lpstr>PowerPoint-Präsentation</vt:lpstr>
      <vt:lpstr>PowerPoint-Präsentation</vt:lpstr>
      <vt:lpstr>Chopper &amp; Chef</vt:lpstr>
      <vt:lpstr>Seq2Seq</vt:lpstr>
      <vt:lpstr>Limitations</vt:lpstr>
      <vt:lpstr>Limitations</vt:lpstr>
      <vt:lpstr>Limitations</vt:lpstr>
      <vt:lpstr>Limitations</vt:lpstr>
      <vt:lpstr>Improved Approach</vt:lpstr>
      <vt:lpstr>Improved Approach</vt:lpstr>
      <vt:lpstr>Improved Approach</vt:lpstr>
      <vt:lpstr>Improved Approach</vt:lpstr>
      <vt:lpstr>Even Better</vt:lpstr>
      <vt:lpstr>PowerPoint-Präsentation</vt:lpstr>
      <vt:lpstr>Even Better</vt:lpstr>
      <vt:lpstr>PowerPoint-Präsentation</vt:lpstr>
      <vt:lpstr>Encoder &amp; Decoder</vt:lpstr>
      <vt:lpstr>Limitations</vt:lpstr>
      <vt:lpstr>LSTM Concept</vt:lpstr>
      <vt:lpstr>PowerPoint-Präsentation</vt:lpstr>
      <vt:lpstr>Step 1</vt:lpstr>
      <vt:lpstr>Step 1</vt:lpstr>
      <vt:lpstr>Step 1</vt:lpstr>
      <vt:lpstr>Step 1</vt:lpstr>
      <vt:lpstr>Step 2</vt:lpstr>
      <vt:lpstr>Step 2</vt:lpstr>
      <vt:lpstr>Step 3</vt:lpstr>
      <vt:lpstr>Transformer</vt:lpstr>
      <vt:lpstr>Transformer - Self-Attention</vt:lpstr>
      <vt:lpstr>Attention</vt:lpstr>
      <vt:lpstr>Transformer - Self-Attention</vt:lpstr>
      <vt:lpstr>PowerPoint-Präsentation</vt:lpstr>
      <vt:lpstr>PowerPoint-Präsentation</vt:lpstr>
      <vt:lpstr>Masked Self-Attention</vt:lpstr>
      <vt:lpstr>PowerPoint-Präsentation</vt:lpstr>
      <vt:lpstr>PowerPoint-Präsentation</vt:lpstr>
      <vt:lpstr>Seq2Seq</vt:lpstr>
      <vt:lpstr>Experiment Analysis</vt:lpstr>
      <vt:lpstr>Experiment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Sequence-to-Sequence and Long Short-Term Memory</dc:title>
  <dc:creator>Timo Wang</dc:creator>
  <cp:lastModifiedBy>Timo Wang</cp:lastModifiedBy>
  <cp:revision>26</cp:revision>
  <dcterms:created xsi:type="dcterms:W3CDTF">2019-09-17T18:46:28Z</dcterms:created>
  <dcterms:modified xsi:type="dcterms:W3CDTF">2019-10-31T21:37:59Z</dcterms:modified>
</cp:coreProperties>
</file>